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diagrams/data11.xml" ContentType="application/vnd.openxmlformats-officedocument.drawingml.diagramData+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tags/tag9.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7"/>
  </p:notesMasterIdLst>
  <p:handoutMasterIdLst>
    <p:handoutMasterId r:id="rId98"/>
  </p:handoutMasterIdLst>
  <p:sldIdLst>
    <p:sldId id="1009" r:id="rId2"/>
    <p:sldId id="1082" r:id="rId3"/>
    <p:sldId id="1217" r:id="rId4"/>
    <p:sldId id="1218" r:id="rId5"/>
    <p:sldId id="1219" r:id="rId6"/>
    <p:sldId id="1220" r:id="rId7"/>
    <p:sldId id="1394" r:id="rId8"/>
    <p:sldId id="1381" r:id="rId9"/>
    <p:sldId id="1382" r:id="rId10"/>
    <p:sldId id="1383" r:id="rId11"/>
    <p:sldId id="1395" r:id="rId12"/>
    <p:sldId id="1206" r:id="rId13"/>
    <p:sldId id="1212" r:id="rId14"/>
    <p:sldId id="1205" r:id="rId15"/>
    <p:sldId id="1386" r:id="rId16"/>
    <p:sldId id="1384" r:id="rId17"/>
    <p:sldId id="1401" r:id="rId18"/>
    <p:sldId id="1207" r:id="rId19"/>
    <p:sldId id="1387" r:id="rId20"/>
    <p:sldId id="1208" r:id="rId21"/>
    <p:sldId id="1400" r:id="rId22"/>
    <p:sldId id="1385" r:id="rId23"/>
    <p:sldId id="1211" r:id="rId24"/>
    <p:sldId id="1210" r:id="rId25"/>
    <p:sldId id="1209" r:id="rId26"/>
    <p:sldId id="1102" r:id="rId27"/>
    <p:sldId id="1103" r:id="rId28"/>
    <p:sldId id="1104" r:id="rId29"/>
    <p:sldId id="1055" r:id="rId30"/>
    <p:sldId id="1199" r:id="rId31"/>
    <p:sldId id="1136" r:id="rId32"/>
    <p:sldId id="1137" r:id="rId33"/>
    <p:sldId id="1221" r:id="rId34"/>
    <p:sldId id="1188" r:id="rId35"/>
    <p:sldId id="1189" r:id="rId36"/>
    <p:sldId id="1190" r:id="rId37"/>
    <p:sldId id="1191" r:id="rId38"/>
    <p:sldId id="1192" r:id="rId39"/>
    <p:sldId id="1193" r:id="rId40"/>
    <p:sldId id="1194" r:id="rId41"/>
    <p:sldId id="1195" r:id="rId42"/>
    <p:sldId id="1196" r:id="rId43"/>
    <p:sldId id="1197" r:id="rId44"/>
    <p:sldId id="1213" r:id="rId45"/>
    <p:sldId id="1214" r:id="rId46"/>
    <p:sldId id="1215" r:id="rId47"/>
    <p:sldId id="1393" r:id="rId48"/>
    <p:sldId id="1216" r:id="rId49"/>
    <p:sldId id="1138" r:id="rId50"/>
    <p:sldId id="1397" r:id="rId51"/>
    <p:sldId id="1201" r:id="rId52"/>
    <p:sldId id="1202" r:id="rId53"/>
    <p:sldId id="1355" r:id="rId54"/>
    <p:sldId id="1398" r:id="rId55"/>
    <p:sldId id="1399" r:id="rId56"/>
    <p:sldId id="1390" r:id="rId57"/>
    <p:sldId id="1127" r:id="rId58"/>
    <p:sldId id="1128" r:id="rId59"/>
    <p:sldId id="1129" r:id="rId60"/>
    <p:sldId id="1200" r:id="rId61"/>
    <p:sldId id="1139" r:id="rId62"/>
    <p:sldId id="1179" r:id="rId63"/>
    <p:sldId id="1142" r:id="rId64"/>
    <p:sldId id="1146" r:id="rId65"/>
    <p:sldId id="1356" r:id="rId66"/>
    <p:sldId id="1357" r:id="rId67"/>
    <p:sldId id="1358" r:id="rId68"/>
    <p:sldId id="1359" r:id="rId69"/>
    <p:sldId id="1360" r:id="rId70"/>
    <p:sldId id="1361" r:id="rId71"/>
    <p:sldId id="1362" r:id="rId72"/>
    <p:sldId id="1288" r:id="rId73"/>
    <p:sldId id="1290" r:id="rId74"/>
    <p:sldId id="1291" r:id="rId75"/>
    <p:sldId id="1292" r:id="rId76"/>
    <p:sldId id="1293" r:id="rId77"/>
    <p:sldId id="1294" r:id="rId78"/>
    <p:sldId id="1153" r:id="rId79"/>
    <p:sldId id="1363" r:id="rId80"/>
    <p:sldId id="1307" r:id="rId81"/>
    <p:sldId id="1308" r:id="rId82"/>
    <p:sldId id="1309" r:id="rId83"/>
    <p:sldId id="1310" r:id="rId84"/>
    <p:sldId id="1364" r:id="rId85"/>
    <p:sldId id="1365" r:id="rId86"/>
    <p:sldId id="1333" r:id="rId87"/>
    <p:sldId id="1157" r:id="rId88"/>
    <p:sldId id="1366" r:id="rId89"/>
    <p:sldId id="1396" r:id="rId90"/>
    <p:sldId id="1367" r:id="rId91"/>
    <p:sldId id="1178" r:id="rId92"/>
    <p:sldId id="1225" r:id="rId93"/>
    <p:sldId id="1162" r:id="rId94"/>
    <p:sldId id="1164" r:id="rId95"/>
    <p:sldId id="1165" r:id="rId96"/>
  </p:sldIdLst>
  <p:sldSz cx="9144000" cy="6858000" type="screen4x3"/>
  <p:notesSz cx="6735763" cy="9869488"/>
  <p:defaultTextStyle>
    <a:defPPr>
      <a:defRPr lang="zh-TW"/>
    </a:defPPr>
    <a:lvl1pPr algn="l" rtl="0" fontAlgn="base">
      <a:spcBef>
        <a:spcPct val="50000"/>
      </a:spcBef>
      <a:spcAft>
        <a:spcPct val="0"/>
      </a:spcAft>
      <a:defRPr kumimoji="1" sz="2400" kern="1200">
        <a:solidFill>
          <a:schemeClr val="tx1"/>
        </a:solidFill>
        <a:latin typeface="Times New Roman" pitchFamily="18" charset="0"/>
        <a:ea typeface="標楷體" pitchFamily="65" charset="-120"/>
        <a:cs typeface="+mn-cs"/>
      </a:defRPr>
    </a:lvl1pPr>
    <a:lvl2pPr marL="457200" algn="l" rtl="0" fontAlgn="base">
      <a:spcBef>
        <a:spcPct val="50000"/>
      </a:spcBef>
      <a:spcAft>
        <a:spcPct val="0"/>
      </a:spcAft>
      <a:defRPr kumimoji="1" sz="2400" kern="1200">
        <a:solidFill>
          <a:schemeClr val="tx1"/>
        </a:solidFill>
        <a:latin typeface="Times New Roman" pitchFamily="18" charset="0"/>
        <a:ea typeface="標楷體" pitchFamily="65" charset="-120"/>
        <a:cs typeface="+mn-cs"/>
      </a:defRPr>
    </a:lvl2pPr>
    <a:lvl3pPr marL="914400" algn="l" rtl="0" fontAlgn="base">
      <a:spcBef>
        <a:spcPct val="50000"/>
      </a:spcBef>
      <a:spcAft>
        <a:spcPct val="0"/>
      </a:spcAft>
      <a:defRPr kumimoji="1" sz="2400" kern="1200">
        <a:solidFill>
          <a:schemeClr val="tx1"/>
        </a:solidFill>
        <a:latin typeface="Times New Roman" pitchFamily="18" charset="0"/>
        <a:ea typeface="標楷體" pitchFamily="65" charset="-120"/>
        <a:cs typeface="+mn-cs"/>
      </a:defRPr>
    </a:lvl3pPr>
    <a:lvl4pPr marL="1371600" algn="l" rtl="0" fontAlgn="base">
      <a:spcBef>
        <a:spcPct val="50000"/>
      </a:spcBef>
      <a:spcAft>
        <a:spcPct val="0"/>
      </a:spcAft>
      <a:defRPr kumimoji="1" sz="2400" kern="1200">
        <a:solidFill>
          <a:schemeClr val="tx1"/>
        </a:solidFill>
        <a:latin typeface="Times New Roman" pitchFamily="18" charset="0"/>
        <a:ea typeface="標楷體" pitchFamily="65" charset="-120"/>
        <a:cs typeface="+mn-cs"/>
      </a:defRPr>
    </a:lvl4pPr>
    <a:lvl5pPr marL="1828800" algn="l" rtl="0" fontAlgn="base">
      <a:spcBef>
        <a:spcPct val="50000"/>
      </a:spcBef>
      <a:spcAft>
        <a:spcPct val="0"/>
      </a:spcAft>
      <a:defRPr kumimoji="1" sz="2400" kern="1200">
        <a:solidFill>
          <a:schemeClr val="tx1"/>
        </a:solidFill>
        <a:latin typeface="Times New Roman" pitchFamily="18" charset="0"/>
        <a:ea typeface="標楷體" pitchFamily="65" charset="-120"/>
        <a:cs typeface="+mn-cs"/>
      </a:defRPr>
    </a:lvl5pPr>
    <a:lvl6pPr marL="2286000" algn="l" defTabSz="914400" rtl="0" eaLnBrk="1" latinLnBrk="0" hangingPunct="1">
      <a:defRPr kumimoji="1" sz="2400" kern="1200">
        <a:solidFill>
          <a:schemeClr val="tx1"/>
        </a:solidFill>
        <a:latin typeface="Times New Roman" pitchFamily="18" charset="0"/>
        <a:ea typeface="標楷體" pitchFamily="65" charset="-120"/>
        <a:cs typeface="+mn-cs"/>
      </a:defRPr>
    </a:lvl6pPr>
    <a:lvl7pPr marL="2743200" algn="l" defTabSz="914400" rtl="0" eaLnBrk="1" latinLnBrk="0" hangingPunct="1">
      <a:defRPr kumimoji="1" sz="2400" kern="1200">
        <a:solidFill>
          <a:schemeClr val="tx1"/>
        </a:solidFill>
        <a:latin typeface="Times New Roman" pitchFamily="18" charset="0"/>
        <a:ea typeface="標楷體" pitchFamily="65" charset="-120"/>
        <a:cs typeface="+mn-cs"/>
      </a:defRPr>
    </a:lvl7pPr>
    <a:lvl8pPr marL="3200400" algn="l" defTabSz="914400" rtl="0" eaLnBrk="1" latinLnBrk="0" hangingPunct="1">
      <a:defRPr kumimoji="1" sz="2400" kern="1200">
        <a:solidFill>
          <a:schemeClr val="tx1"/>
        </a:solidFill>
        <a:latin typeface="Times New Roman" pitchFamily="18" charset="0"/>
        <a:ea typeface="標楷體" pitchFamily="65" charset="-120"/>
        <a:cs typeface="+mn-cs"/>
      </a:defRPr>
    </a:lvl8pPr>
    <a:lvl9pPr marL="3657600" algn="l" defTabSz="914400" rtl="0" eaLnBrk="1" latinLnBrk="0" hangingPunct="1">
      <a:defRPr kumimoji="1" sz="2400"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0000"/>
    <a:srgbClr val="0000CC"/>
    <a:srgbClr val="00CC00"/>
    <a:srgbClr val="33CC33"/>
    <a:srgbClr val="00FF00"/>
    <a:srgbClr val="66FF33"/>
    <a:srgbClr val="99FF33"/>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8" autoAdjust="0"/>
    <p:restoredTop sz="94687" autoAdjust="0"/>
  </p:normalViewPr>
  <p:slideViewPr>
    <p:cSldViewPr>
      <p:cViewPr>
        <p:scale>
          <a:sx n="75" d="100"/>
          <a:sy n="75" d="100"/>
        </p:scale>
        <p:origin x="-105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slide" Target="slides/slide2.xml"/></Relationships>
</file>

<file path=ppt/diagrams/_rels/data1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5C46A-FBEC-4672-A963-3FF16C9AD99F}" type="doc">
      <dgm:prSet loTypeId="urn:microsoft.com/office/officeart/2005/8/layout/cycle5" loCatId="cycle" qsTypeId="urn:microsoft.com/office/officeart/2005/8/quickstyle/3d5" qsCatId="3D" csTypeId="urn:microsoft.com/office/officeart/2005/8/colors/accent1_2#1" csCatId="accent1" phldr="1"/>
      <dgm:spPr/>
      <dgm:t>
        <a:bodyPr/>
        <a:lstStyle/>
        <a:p>
          <a:endParaRPr lang="zh-TW" altLang="en-US"/>
        </a:p>
      </dgm:t>
    </dgm:pt>
    <dgm:pt modelId="{34F02546-440D-4CA8-954E-0679F8593258}">
      <dgm:prSet phldrT="[Text]" custT="1"/>
      <dgm:spPr>
        <a:solidFill>
          <a:srgbClr val="FE9D4B"/>
        </a:solidFill>
      </dgm:spPr>
      <dgm:t>
        <a:bodyPr/>
        <a:lstStyle/>
        <a:p>
          <a:pPr algn="l"/>
          <a:r>
            <a:rPr lang="zh-TW" altLang="en-US" sz="1800" b="1" dirty="0" smtClean="0">
              <a:latin typeface="標楷體" pitchFamily="65" charset="-120"/>
              <a:ea typeface="標楷體" pitchFamily="65" charset="-120"/>
            </a:rPr>
            <a:t>資訊戰</a:t>
          </a:r>
          <a:r>
            <a:rPr lang="en-US" altLang="en-US" sz="1800" b="1" dirty="0" smtClean="0">
              <a:latin typeface="標楷體" pitchFamily="65" charset="-120"/>
              <a:ea typeface="標楷體" pitchFamily="65" charset="-120"/>
            </a:rPr>
            <a:t>(</a:t>
          </a:r>
          <a:r>
            <a:rPr lang="en-US" altLang="en-US" sz="1600" b="1" i="1" dirty="0" smtClean="0">
              <a:latin typeface="Times New Roman" pitchFamily="18" charset="0"/>
              <a:ea typeface="標楷體" pitchFamily="65" charset="-120"/>
              <a:cs typeface="Times New Roman" pitchFamily="18" charset="0"/>
            </a:rPr>
            <a:t>Cyber-warfare</a:t>
          </a:r>
          <a:r>
            <a:rPr lang="en-US" altLang="en-US"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與分散式阻斷攻擊癱瘓國家網路運作</a:t>
          </a:r>
        </a:p>
      </dgm:t>
    </dgm:pt>
    <dgm:pt modelId="{0336BB32-B7AA-41D7-9EAF-50C3595DE7DB}" type="parTrans" cxnId="{38E31CFC-D9B2-450A-912B-4D862742E1F1}">
      <dgm:prSet/>
      <dgm:spPr/>
      <dgm:t>
        <a:bodyPr/>
        <a:lstStyle/>
        <a:p>
          <a:endParaRPr lang="zh-TW" altLang="en-US"/>
        </a:p>
      </dgm:t>
    </dgm:pt>
    <dgm:pt modelId="{99AC5342-F2EE-4676-B723-56604ABC2846}" type="sibTrans" cxnId="{38E31CFC-D9B2-450A-912B-4D862742E1F1}">
      <dgm:prSet/>
      <dgm:spPr>
        <a:ln w="63500">
          <a:solidFill>
            <a:schemeClr val="tx2">
              <a:lumMod val="50000"/>
            </a:schemeClr>
          </a:solidFill>
          <a:tailEnd type="triangle"/>
        </a:ln>
      </dgm:spPr>
      <dgm:t>
        <a:bodyPr/>
        <a:lstStyle/>
        <a:p>
          <a:endParaRPr lang="zh-TW" altLang="en-US"/>
        </a:p>
      </dgm:t>
    </dgm:pt>
    <dgm:pt modelId="{42E6D3C9-FA8D-4B94-9173-2D929086B6C1}" type="pres">
      <dgm:prSet presAssocID="{B505C46A-FBEC-4672-A963-3FF16C9AD99F}" presName="cycle" presStyleCnt="0">
        <dgm:presLayoutVars>
          <dgm:dir/>
          <dgm:resizeHandles val="exact"/>
        </dgm:presLayoutVars>
      </dgm:prSet>
      <dgm:spPr/>
      <dgm:t>
        <a:bodyPr/>
        <a:lstStyle/>
        <a:p>
          <a:endParaRPr lang="zh-TW" altLang="en-US"/>
        </a:p>
      </dgm:t>
    </dgm:pt>
    <dgm:pt modelId="{FE6533B6-DB5A-414C-BC2F-513795D08D7A}" type="pres">
      <dgm:prSet presAssocID="{34F02546-440D-4CA8-954E-0679F8593258}" presName="node" presStyleLbl="node1" presStyleIdx="0" presStyleCnt="1" custRadScaleRad="96857" custRadScaleInc="-165">
        <dgm:presLayoutVars>
          <dgm:bulletEnabled val="1"/>
        </dgm:presLayoutVars>
      </dgm:prSet>
      <dgm:spPr/>
      <dgm:t>
        <a:bodyPr/>
        <a:lstStyle/>
        <a:p>
          <a:endParaRPr lang="zh-TW" altLang="en-US"/>
        </a:p>
      </dgm:t>
    </dgm:pt>
  </dgm:ptLst>
  <dgm:cxnLst>
    <dgm:cxn modelId="{8881FCDA-D33B-46BA-A236-B6F6C569088A}" type="presOf" srcId="{B505C46A-FBEC-4672-A963-3FF16C9AD99F}" destId="{42E6D3C9-FA8D-4B94-9173-2D929086B6C1}" srcOrd="0" destOrd="0" presId="urn:microsoft.com/office/officeart/2005/8/layout/cycle5"/>
    <dgm:cxn modelId="{BAA3BFC0-E975-480C-A1A2-376C09BF9A4C}" type="presOf" srcId="{34F02546-440D-4CA8-954E-0679F8593258}" destId="{FE6533B6-DB5A-414C-BC2F-513795D08D7A}" srcOrd="0" destOrd="0" presId="urn:microsoft.com/office/officeart/2005/8/layout/cycle5"/>
    <dgm:cxn modelId="{38E31CFC-D9B2-450A-912B-4D862742E1F1}" srcId="{B505C46A-FBEC-4672-A963-3FF16C9AD99F}" destId="{34F02546-440D-4CA8-954E-0679F8593258}" srcOrd="0" destOrd="0" parTransId="{0336BB32-B7AA-41D7-9EAF-50C3595DE7DB}" sibTransId="{99AC5342-F2EE-4676-B723-56604ABC2846}"/>
    <dgm:cxn modelId="{E2CC3B2B-11C0-4353-8D3A-F47E4C070260}" type="presParOf" srcId="{42E6D3C9-FA8D-4B94-9173-2D929086B6C1}" destId="{FE6533B6-DB5A-414C-BC2F-513795D08D7A}" srcOrd="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B85372-D8F2-425A-B95A-0A3819A61E2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zh-TW" altLang="en-US"/>
        </a:p>
      </dgm:t>
    </dgm:pt>
    <dgm:pt modelId="{224020E7-3F8E-43C6-8B68-123BAECDC983}">
      <dgm:prSet phldrT="[文字]" custT="1"/>
      <dgm:spPr/>
      <dgm:t>
        <a:bodyPr/>
        <a:lstStyle/>
        <a:p>
          <a:r>
            <a:rPr lang="zh-TW" altLang="en-US" sz="1600" dirty="0" smtClean="0">
              <a:solidFill>
                <a:schemeClr val="tx1"/>
              </a:solidFill>
            </a:rPr>
            <a:t>自然人為單純個人或家庭活動之目的，而蒐集、處理或利用個人資料  </a:t>
          </a:r>
          <a:r>
            <a:rPr lang="zh-TW" altLang="en-US" sz="1400" dirty="0" smtClean="0">
              <a:solidFill>
                <a:schemeClr val="tx1"/>
              </a:solidFill>
            </a:rPr>
            <a:t>例如：親友通訊錄</a:t>
          </a:r>
          <a:endParaRPr lang="zh-TW" altLang="en-US" sz="1600" dirty="0">
            <a:solidFill>
              <a:schemeClr val="tx1"/>
            </a:solidFill>
          </a:endParaRPr>
        </a:p>
      </dgm:t>
    </dgm:pt>
    <dgm:pt modelId="{4C380618-7A30-4431-BD90-390A8EC7EA88}" type="parTrans" cxnId="{6C9119AE-71EA-4CE6-B815-EE20D45812BF}">
      <dgm:prSet/>
      <dgm:spPr/>
      <dgm:t>
        <a:bodyPr/>
        <a:lstStyle/>
        <a:p>
          <a:endParaRPr lang="zh-TW" altLang="en-US" sz="1100">
            <a:solidFill>
              <a:schemeClr val="accent4">
                <a:lumMod val="65000"/>
                <a:lumOff val="35000"/>
              </a:schemeClr>
            </a:solidFill>
          </a:endParaRPr>
        </a:p>
      </dgm:t>
    </dgm:pt>
    <dgm:pt modelId="{30047596-6436-43B4-8A5D-F16CA881AFAE}" type="sibTrans" cxnId="{6C9119AE-71EA-4CE6-B815-EE20D45812BF}">
      <dgm:prSet/>
      <dgm:spPr/>
      <dgm:t>
        <a:bodyPr/>
        <a:lstStyle/>
        <a:p>
          <a:endParaRPr lang="zh-TW" altLang="en-US" sz="1100">
            <a:solidFill>
              <a:schemeClr val="accent4">
                <a:lumMod val="65000"/>
                <a:lumOff val="35000"/>
              </a:schemeClr>
            </a:solidFill>
          </a:endParaRPr>
        </a:p>
      </dgm:t>
    </dgm:pt>
    <dgm:pt modelId="{A9A56CB0-70C4-4AE8-A1B8-D99B193498B6}">
      <dgm:prSet phldrT="[文字]" custT="1"/>
      <dgm:spPr/>
      <dgm:t>
        <a:bodyPr/>
        <a:lstStyle/>
        <a:p>
          <a:r>
            <a:rPr lang="zh-TW" altLang="en-US" sz="1600" dirty="0" smtClean="0">
              <a:solidFill>
                <a:schemeClr val="tx1"/>
              </a:solidFill>
            </a:rPr>
            <a:t>公開場所或公開活動中所蒐集、處理或利用之未與其他個人資料結合之影音資料                     </a:t>
          </a:r>
          <a:r>
            <a:rPr lang="zh-TW" altLang="en-US" sz="1400" dirty="0" smtClean="0">
              <a:solidFill>
                <a:schemeClr val="tx1"/>
              </a:solidFill>
            </a:rPr>
            <a:t>例如：公用道路旁的監視器</a:t>
          </a:r>
          <a:endParaRPr lang="zh-TW" altLang="en-US" sz="1600" dirty="0">
            <a:solidFill>
              <a:schemeClr val="tx1"/>
            </a:solidFill>
          </a:endParaRPr>
        </a:p>
      </dgm:t>
    </dgm:pt>
    <dgm:pt modelId="{4443C5C2-A4CA-4C60-BE35-D4CE690DB551}" type="parTrans" cxnId="{26A5473B-5523-4489-BCA2-48F185AF32C7}">
      <dgm:prSet/>
      <dgm:spPr/>
      <dgm:t>
        <a:bodyPr/>
        <a:lstStyle/>
        <a:p>
          <a:endParaRPr lang="zh-TW" altLang="en-US" sz="1100">
            <a:solidFill>
              <a:schemeClr val="accent4">
                <a:lumMod val="65000"/>
                <a:lumOff val="35000"/>
              </a:schemeClr>
            </a:solidFill>
          </a:endParaRPr>
        </a:p>
      </dgm:t>
    </dgm:pt>
    <dgm:pt modelId="{D7B7BA73-AA21-441B-802A-345181085C70}" type="sibTrans" cxnId="{26A5473B-5523-4489-BCA2-48F185AF32C7}">
      <dgm:prSet/>
      <dgm:spPr/>
      <dgm:t>
        <a:bodyPr/>
        <a:lstStyle/>
        <a:p>
          <a:endParaRPr lang="zh-TW" altLang="en-US" sz="1100">
            <a:solidFill>
              <a:schemeClr val="accent4">
                <a:lumMod val="65000"/>
                <a:lumOff val="35000"/>
              </a:schemeClr>
            </a:solidFill>
          </a:endParaRPr>
        </a:p>
      </dgm:t>
    </dgm:pt>
    <dgm:pt modelId="{48781886-BC96-4E37-B46C-13AA0D7B6E70}" type="pres">
      <dgm:prSet presAssocID="{15B85372-D8F2-425A-B95A-0A3819A61E24}" presName="linear" presStyleCnt="0">
        <dgm:presLayoutVars>
          <dgm:dir/>
          <dgm:resizeHandles val="exact"/>
        </dgm:presLayoutVars>
      </dgm:prSet>
      <dgm:spPr/>
      <dgm:t>
        <a:bodyPr/>
        <a:lstStyle/>
        <a:p>
          <a:endParaRPr lang="zh-TW" altLang="en-US"/>
        </a:p>
      </dgm:t>
    </dgm:pt>
    <dgm:pt modelId="{82DE1C4B-B9A8-415F-A659-6C34061D21FA}" type="pres">
      <dgm:prSet presAssocID="{224020E7-3F8E-43C6-8B68-123BAECDC983}" presName="comp" presStyleCnt="0"/>
      <dgm:spPr/>
    </dgm:pt>
    <dgm:pt modelId="{4621123A-953A-4228-A3A4-2C36134DFCBB}" type="pres">
      <dgm:prSet presAssocID="{224020E7-3F8E-43C6-8B68-123BAECDC983}" presName="box" presStyleLbl="node1" presStyleIdx="0" presStyleCnt="2"/>
      <dgm:spPr/>
      <dgm:t>
        <a:bodyPr/>
        <a:lstStyle/>
        <a:p>
          <a:endParaRPr lang="zh-TW" altLang="en-US"/>
        </a:p>
      </dgm:t>
    </dgm:pt>
    <dgm:pt modelId="{70522777-8C41-4E77-96F0-C4AC26F767C4}" type="pres">
      <dgm:prSet presAssocID="{224020E7-3F8E-43C6-8B68-123BAECDC983}" presName="img" presStyleLbl="fgImgPlace1" presStyleIdx="0" presStyleCnt="2"/>
      <dgm:spPr>
        <a:blipFill rotWithShape="0">
          <a:blip xmlns:r="http://schemas.openxmlformats.org/officeDocument/2006/relationships" r:embed="rId1"/>
          <a:stretch>
            <a:fillRect/>
          </a:stretch>
        </a:blipFill>
      </dgm:spPr>
    </dgm:pt>
    <dgm:pt modelId="{ECA28E29-8BBD-4D36-B679-D5690F4369B1}" type="pres">
      <dgm:prSet presAssocID="{224020E7-3F8E-43C6-8B68-123BAECDC983}" presName="text" presStyleLbl="node1" presStyleIdx="0" presStyleCnt="2">
        <dgm:presLayoutVars>
          <dgm:bulletEnabled val="1"/>
        </dgm:presLayoutVars>
      </dgm:prSet>
      <dgm:spPr/>
      <dgm:t>
        <a:bodyPr/>
        <a:lstStyle/>
        <a:p>
          <a:endParaRPr lang="zh-TW" altLang="en-US"/>
        </a:p>
      </dgm:t>
    </dgm:pt>
    <dgm:pt modelId="{D1FF2117-CAD6-449B-B656-0AB8BBF4EE8A}" type="pres">
      <dgm:prSet presAssocID="{30047596-6436-43B4-8A5D-F16CA881AFAE}" presName="spacer" presStyleCnt="0"/>
      <dgm:spPr/>
    </dgm:pt>
    <dgm:pt modelId="{291AE7D3-B6CE-44AC-8815-1DD07EBC94B5}" type="pres">
      <dgm:prSet presAssocID="{A9A56CB0-70C4-4AE8-A1B8-D99B193498B6}" presName="comp" presStyleCnt="0"/>
      <dgm:spPr/>
    </dgm:pt>
    <dgm:pt modelId="{A4E62697-1393-4FC7-A80E-5D45A487E53D}" type="pres">
      <dgm:prSet presAssocID="{A9A56CB0-70C4-4AE8-A1B8-D99B193498B6}" presName="box" presStyleLbl="node1" presStyleIdx="1" presStyleCnt="2"/>
      <dgm:spPr/>
      <dgm:t>
        <a:bodyPr/>
        <a:lstStyle/>
        <a:p>
          <a:endParaRPr lang="zh-TW" altLang="en-US"/>
        </a:p>
      </dgm:t>
    </dgm:pt>
    <dgm:pt modelId="{3D55F803-4F12-44F6-8FB7-DA3AF82C2BD9}" type="pres">
      <dgm:prSet presAssocID="{A9A56CB0-70C4-4AE8-A1B8-D99B193498B6}" presName="img" presStyleLbl="fgImgPlace1" presStyleIdx="1" presStyleCnt="2"/>
      <dgm:spPr>
        <a:blipFill rotWithShape="0">
          <a:blip xmlns:r="http://schemas.openxmlformats.org/officeDocument/2006/relationships" r:embed="rId2"/>
          <a:stretch>
            <a:fillRect/>
          </a:stretch>
        </a:blipFill>
      </dgm:spPr>
    </dgm:pt>
    <dgm:pt modelId="{7D1E737F-9B88-4688-A0E3-1691564DDAC2}" type="pres">
      <dgm:prSet presAssocID="{A9A56CB0-70C4-4AE8-A1B8-D99B193498B6}" presName="text" presStyleLbl="node1" presStyleIdx="1" presStyleCnt="2">
        <dgm:presLayoutVars>
          <dgm:bulletEnabled val="1"/>
        </dgm:presLayoutVars>
      </dgm:prSet>
      <dgm:spPr/>
      <dgm:t>
        <a:bodyPr/>
        <a:lstStyle/>
        <a:p>
          <a:endParaRPr lang="zh-TW" altLang="en-US"/>
        </a:p>
      </dgm:t>
    </dgm:pt>
  </dgm:ptLst>
  <dgm:cxnLst>
    <dgm:cxn modelId="{26A5473B-5523-4489-BCA2-48F185AF32C7}" srcId="{15B85372-D8F2-425A-B95A-0A3819A61E24}" destId="{A9A56CB0-70C4-4AE8-A1B8-D99B193498B6}" srcOrd="1" destOrd="0" parTransId="{4443C5C2-A4CA-4C60-BE35-D4CE690DB551}" sibTransId="{D7B7BA73-AA21-441B-802A-345181085C70}"/>
    <dgm:cxn modelId="{D321FACE-F8C1-43ED-B762-DE740194A379}" type="presOf" srcId="{A9A56CB0-70C4-4AE8-A1B8-D99B193498B6}" destId="{7D1E737F-9B88-4688-A0E3-1691564DDAC2}" srcOrd="1" destOrd="0" presId="urn:microsoft.com/office/officeart/2005/8/layout/vList4"/>
    <dgm:cxn modelId="{409E11FE-EC75-4348-AA21-DB4AD7182112}" type="presOf" srcId="{224020E7-3F8E-43C6-8B68-123BAECDC983}" destId="{ECA28E29-8BBD-4D36-B679-D5690F4369B1}" srcOrd="1" destOrd="0" presId="urn:microsoft.com/office/officeart/2005/8/layout/vList4"/>
    <dgm:cxn modelId="{6C9119AE-71EA-4CE6-B815-EE20D45812BF}" srcId="{15B85372-D8F2-425A-B95A-0A3819A61E24}" destId="{224020E7-3F8E-43C6-8B68-123BAECDC983}" srcOrd="0" destOrd="0" parTransId="{4C380618-7A30-4431-BD90-390A8EC7EA88}" sibTransId="{30047596-6436-43B4-8A5D-F16CA881AFAE}"/>
    <dgm:cxn modelId="{261564C5-38FD-4A05-88DC-E61850762A6D}" type="presOf" srcId="{224020E7-3F8E-43C6-8B68-123BAECDC983}" destId="{4621123A-953A-4228-A3A4-2C36134DFCBB}" srcOrd="0" destOrd="0" presId="urn:microsoft.com/office/officeart/2005/8/layout/vList4"/>
    <dgm:cxn modelId="{A92F175C-588F-467A-80E3-66E99F42C297}" type="presOf" srcId="{15B85372-D8F2-425A-B95A-0A3819A61E24}" destId="{48781886-BC96-4E37-B46C-13AA0D7B6E70}" srcOrd="0" destOrd="0" presId="urn:microsoft.com/office/officeart/2005/8/layout/vList4"/>
    <dgm:cxn modelId="{3FB2B1A4-417F-4E76-9CE6-3D570B2DD357}" type="presOf" srcId="{A9A56CB0-70C4-4AE8-A1B8-D99B193498B6}" destId="{A4E62697-1393-4FC7-A80E-5D45A487E53D}" srcOrd="0" destOrd="0" presId="urn:microsoft.com/office/officeart/2005/8/layout/vList4"/>
    <dgm:cxn modelId="{7CFF2BF1-637B-4AEA-B4A7-FAD2FFC4E690}" type="presParOf" srcId="{48781886-BC96-4E37-B46C-13AA0D7B6E70}" destId="{82DE1C4B-B9A8-415F-A659-6C34061D21FA}" srcOrd="0" destOrd="0" presId="urn:microsoft.com/office/officeart/2005/8/layout/vList4"/>
    <dgm:cxn modelId="{5BFFEBC5-DD01-4636-A058-481DA03C3F2D}" type="presParOf" srcId="{82DE1C4B-B9A8-415F-A659-6C34061D21FA}" destId="{4621123A-953A-4228-A3A4-2C36134DFCBB}" srcOrd="0" destOrd="0" presId="urn:microsoft.com/office/officeart/2005/8/layout/vList4"/>
    <dgm:cxn modelId="{ACB88A57-31D5-4772-AD06-BA35B933B519}" type="presParOf" srcId="{82DE1C4B-B9A8-415F-A659-6C34061D21FA}" destId="{70522777-8C41-4E77-96F0-C4AC26F767C4}" srcOrd="1" destOrd="0" presId="urn:microsoft.com/office/officeart/2005/8/layout/vList4"/>
    <dgm:cxn modelId="{88A700D5-9BF5-4E4F-BF5F-0B7E5C91EC83}" type="presParOf" srcId="{82DE1C4B-B9A8-415F-A659-6C34061D21FA}" destId="{ECA28E29-8BBD-4D36-B679-D5690F4369B1}" srcOrd="2" destOrd="0" presId="urn:microsoft.com/office/officeart/2005/8/layout/vList4"/>
    <dgm:cxn modelId="{13729706-39E2-48BD-8A79-486851F33EE8}" type="presParOf" srcId="{48781886-BC96-4E37-B46C-13AA0D7B6E70}" destId="{D1FF2117-CAD6-449B-B656-0AB8BBF4EE8A}" srcOrd="1" destOrd="0" presId="urn:microsoft.com/office/officeart/2005/8/layout/vList4"/>
    <dgm:cxn modelId="{B3FD814D-FD9B-45E0-8ECE-550272D74FB8}" type="presParOf" srcId="{48781886-BC96-4E37-B46C-13AA0D7B6E70}" destId="{291AE7D3-B6CE-44AC-8815-1DD07EBC94B5}" srcOrd="2" destOrd="0" presId="urn:microsoft.com/office/officeart/2005/8/layout/vList4"/>
    <dgm:cxn modelId="{9B1938C9-EA7A-49CC-9325-EBA9AD7B486C}" type="presParOf" srcId="{291AE7D3-B6CE-44AC-8815-1DD07EBC94B5}" destId="{A4E62697-1393-4FC7-A80E-5D45A487E53D}" srcOrd="0" destOrd="0" presId="urn:microsoft.com/office/officeart/2005/8/layout/vList4"/>
    <dgm:cxn modelId="{107E0A72-D6F6-4EDC-A2B5-690D450E0191}" type="presParOf" srcId="{291AE7D3-B6CE-44AC-8815-1DD07EBC94B5}" destId="{3D55F803-4F12-44F6-8FB7-DA3AF82C2BD9}" srcOrd="1" destOrd="0" presId="urn:microsoft.com/office/officeart/2005/8/layout/vList4"/>
    <dgm:cxn modelId="{CEA4CC0F-DBD4-4C43-94D7-F894370B0141}" type="presParOf" srcId="{291AE7D3-B6CE-44AC-8815-1DD07EBC94B5}" destId="{7D1E737F-9B88-4688-A0E3-1691564DDAC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5BF12A-A82E-407A-8D9D-45C9D014DF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D500C42-BB38-4318-B774-63D94F57C45A}">
      <dgm:prSet phldrT="[文字]" custT="1"/>
      <dgm:spPr/>
      <dgm:t>
        <a:bodyPr/>
        <a:lstStyle/>
        <a:p>
          <a:r>
            <a:rPr lang="zh-TW" altLang="en-US" sz="2000" b="0" dirty="0" smtClean="0">
              <a:solidFill>
                <a:schemeClr val="tx1"/>
              </a:solidFill>
            </a:rPr>
            <a:t>違反個資法</a:t>
          </a:r>
          <a:endParaRPr lang="en-US" altLang="zh-TW" sz="2000" b="0" dirty="0" smtClean="0">
            <a:solidFill>
              <a:schemeClr val="tx1"/>
            </a:solidFill>
          </a:endParaRPr>
        </a:p>
        <a:p>
          <a:r>
            <a:rPr lang="zh-TW" altLang="en-US" sz="2000" b="0" dirty="0" smtClean="0">
              <a:solidFill>
                <a:schemeClr val="tx1"/>
              </a:solidFill>
            </a:rPr>
            <a:t>致侵害當事人權利者，民事賠償每人每一事件</a:t>
          </a:r>
          <a:endParaRPr lang="zh-TW" altLang="en-US" sz="2000" b="0" dirty="0">
            <a:solidFill>
              <a:schemeClr val="tx1"/>
            </a:solidFill>
          </a:endParaRPr>
        </a:p>
      </dgm:t>
    </dgm:pt>
    <dgm:pt modelId="{20C38FD3-F1E3-45CB-8824-BE41201F8803}" type="parTrans" cxnId="{1523D1DA-5E51-4257-BFDB-F7C77AE48BF5}">
      <dgm:prSet/>
      <dgm:spPr/>
      <dgm:t>
        <a:bodyPr/>
        <a:lstStyle/>
        <a:p>
          <a:endParaRPr lang="zh-TW" altLang="en-US" sz="1100" b="0">
            <a:solidFill>
              <a:schemeClr val="tx1"/>
            </a:solidFill>
          </a:endParaRPr>
        </a:p>
      </dgm:t>
    </dgm:pt>
    <dgm:pt modelId="{A8419288-DB21-4074-ADFE-C7336C1C4D4B}" type="sibTrans" cxnId="{1523D1DA-5E51-4257-BFDB-F7C77AE48BF5}">
      <dgm:prSet/>
      <dgm:spPr/>
      <dgm:t>
        <a:bodyPr/>
        <a:lstStyle/>
        <a:p>
          <a:endParaRPr lang="zh-TW" altLang="en-US" sz="1100" b="0">
            <a:solidFill>
              <a:schemeClr val="tx1"/>
            </a:solidFill>
          </a:endParaRPr>
        </a:p>
      </dgm:t>
    </dgm:pt>
    <dgm:pt modelId="{B37DC339-41AD-49B1-9FA9-8262DAEDBC42}">
      <dgm:prSet phldrT="[文字]" custT="1"/>
      <dgm:spPr/>
      <dgm:t>
        <a:bodyPr/>
        <a:lstStyle/>
        <a:p>
          <a:r>
            <a:rPr lang="zh-TW" altLang="en-US" sz="2000" b="0" dirty="0" smtClean="0">
              <a:solidFill>
                <a:schemeClr val="tx1"/>
              </a:solidFill>
            </a:rPr>
            <a:t>同一原因事實造成多數當事人權利受侵害，合計賠償總額</a:t>
          </a:r>
          <a:endParaRPr lang="zh-TW" altLang="en-US" sz="2000" b="0" dirty="0">
            <a:solidFill>
              <a:schemeClr val="tx1"/>
            </a:solidFill>
          </a:endParaRPr>
        </a:p>
      </dgm:t>
    </dgm:pt>
    <dgm:pt modelId="{86106AB6-F8AD-4C1A-9244-95BD1D7FF2C8}" type="parTrans" cxnId="{77177F0B-9593-414B-B8DA-DB610E0A82C7}">
      <dgm:prSet/>
      <dgm:spPr/>
      <dgm:t>
        <a:bodyPr/>
        <a:lstStyle/>
        <a:p>
          <a:endParaRPr lang="zh-TW" altLang="en-US" sz="1100" b="0">
            <a:solidFill>
              <a:schemeClr val="tx1"/>
            </a:solidFill>
          </a:endParaRPr>
        </a:p>
      </dgm:t>
    </dgm:pt>
    <dgm:pt modelId="{8489FAC4-4F3A-4629-9A64-30DBF6BD80B0}" type="sibTrans" cxnId="{77177F0B-9593-414B-B8DA-DB610E0A82C7}">
      <dgm:prSet/>
      <dgm:spPr/>
      <dgm:t>
        <a:bodyPr/>
        <a:lstStyle/>
        <a:p>
          <a:endParaRPr lang="zh-TW" altLang="en-US" sz="1100" b="0">
            <a:solidFill>
              <a:schemeClr val="tx1"/>
            </a:solidFill>
          </a:endParaRPr>
        </a:p>
      </dgm:t>
    </dgm:pt>
    <dgm:pt modelId="{04027AB1-C872-44BD-90C0-3A09B467C6A5}" type="pres">
      <dgm:prSet presAssocID="{D35BF12A-A82E-407A-8D9D-45C9D014DF0A}" presName="linear" presStyleCnt="0">
        <dgm:presLayoutVars>
          <dgm:animLvl val="lvl"/>
          <dgm:resizeHandles val="exact"/>
        </dgm:presLayoutVars>
      </dgm:prSet>
      <dgm:spPr/>
      <dgm:t>
        <a:bodyPr/>
        <a:lstStyle/>
        <a:p>
          <a:endParaRPr lang="zh-TW" altLang="en-US"/>
        </a:p>
      </dgm:t>
    </dgm:pt>
    <dgm:pt modelId="{238CDA45-847A-4BC3-A95E-638366E102AB}" type="pres">
      <dgm:prSet presAssocID="{DD500C42-BB38-4318-B774-63D94F57C45A}" presName="parentText" presStyleLbl="node1" presStyleIdx="0" presStyleCnt="2" custLinFactNeighborX="3282">
        <dgm:presLayoutVars>
          <dgm:chMax val="0"/>
          <dgm:bulletEnabled val="1"/>
        </dgm:presLayoutVars>
      </dgm:prSet>
      <dgm:spPr/>
      <dgm:t>
        <a:bodyPr/>
        <a:lstStyle/>
        <a:p>
          <a:endParaRPr lang="zh-TW" altLang="en-US"/>
        </a:p>
      </dgm:t>
    </dgm:pt>
    <dgm:pt modelId="{3BF73AF7-57DF-4948-99A8-7C3454D0F158}" type="pres">
      <dgm:prSet presAssocID="{A8419288-DB21-4074-ADFE-C7336C1C4D4B}" presName="spacer" presStyleCnt="0"/>
      <dgm:spPr/>
    </dgm:pt>
    <dgm:pt modelId="{9BB6B003-5131-4313-B681-1E77F2920C49}" type="pres">
      <dgm:prSet presAssocID="{B37DC339-41AD-49B1-9FA9-8262DAEDBC42}" presName="parentText" presStyleLbl="node1" presStyleIdx="1" presStyleCnt="2">
        <dgm:presLayoutVars>
          <dgm:chMax val="0"/>
          <dgm:bulletEnabled val="1"/>
        </dgm:presLayoutVars>
      </dgm:prSet>
      <dgm:spPr/>
      <dgm:t>
        <a:bodyPr/>
        <a:lstStyle/>
        <a:p>
          <a:endParaRPr lang="zh-TW" altLang="en-US"/>
        </a:p>
      </dgm:t>
    </dgm:pt>
  </dgm:ptLst>
  <dgm:cxnLst>
    <dgm:cxn modelId="{DF98C34C-97CC-4F36-87C1-0C8367D9A0BF}" type="presOf" srcId="{D35BF12A-A82E-407A-8D9D-45C9D014DF0A}" destId="{04027AB1-C872-44BD-90C0-3A09B467C6A5}" srcOrd="0" destOrd="0" presId="urn:microsoft.com/office/officeart/2005/8/layout/vList2"/>
    <dgm:cxn modelId="{78C8AD4D-81F3-407D-BA48-D2AC36947CD5}" type="presOf" srcId="{B37DC339-41AD-49B1-9FA9-8262DAEDBC42}" destId="{9BB6B003-5131-4313-B681-1E77F2920C49}" srcOrd="0" destOrd="0" presId="urn:microsoft.com/office/officeart/2005/8/layout/vList2"/>
    <dgm:cxn modelId="{2196B13B-F02E-45E7-A4AF-72A7483DE5F1}" type="presOf" srcId="{DD500C42-BB38-4318-B774-63D94F57C45A}" destId="{238CDA45-847A-4BC3-A95E-638366E102AB}" srcOrd="0" destOrd="0" presId="urn:microsoft.com/office/officeart/2005/8/layout/vList2"/>
    <dgm:cxn modelId="{1523D1DA-5E51-4257-BFDB-F7C77AE48BF5}" srcId="{D35BF12A-A82E-407A-8D9D-45C9D014DF0A}" destId="{DD500C42-BB38-4318-B774-63D94F57C45A}" srcOrd="0" destOrd="0" parTransId="{20C38FD3-F1E3-45CB-8824-BE41201F8803}" sibTransId="{A8419288-DB21-4074-ADFE-C7336C1C4D4B}"/>
    <dgm:cxn modelId="{77177F0B-9593-414B-B8DA-DB610E0A82C7}" srcId="{D35BF12A-A82E-407A-8D9D-45C9D014DF0A}" destId="{B37DC339-41AD-49B1-9FA9-8262DAEDBC42}" srcOrd="1" destOrd="0" parTransId="{86106AB6-F8AD-4C1A-9244-95BD1D7FF2C8}" sibTransId="{8489FAC4-4F3A-4629-9A64-30DBF6BD80B0}"/>
    <dgm:cxn modelId="{6704636C-C604-4BD2-95E7-2CEF22666434}" type="presParOf" srcId="{04027AB1-C872-44BD-90C0-3A09B467C6A5}" destId="{238CDA45-847A-4BC3-A95E-638366E102AB}" srcOrd="0" destOrd="0" presId="urn:microsoft.com/office/officeart/2005/8/layout/vList2"/>
    <dgm:cxn modelId="{2C9EC5EC-B1DA-4B09-9681-FEC206A9C9CC}" type="presParOf" srcId="{04027AB1-C872-44BD-90C0-3A09B467C6A5}" destId="{3BF73AF7-57DF-4948-99A8-7C3454D0F158}" srcOrd="1" destOrd="0" presId="urn:microsoft.com/office/officeart/2005/8/layout/vList2"/>
    <dgm:cxn modelId="{134A5BC9-B86E-463E-9ED1-B8EAECFFD2FB}" type="presParOf" srcId="{04027AB1-C872-44BD-90C0-3A09B467C6A5}" destId="{9BB6B003-5131-4313-B681-1E77F2920C49}"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35BF12A-A82E-407A-8D9D-45C9D014DF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B37DC339-41AD-49B1-9FA9-8262DAEDBC42}">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2000" b="1" dirty="0" smtClean="0">
              <a:solidFill>
                <a:schemeClr val="bg1"/>
              </a:solidFill>
            </a:rPr>
            <a:t>每人每一事件新台幣五百元以上，二萬元以下</a:t>
          </a:r>
          <a:endParaRPr lang="zh-TW" altLang="en-US" sz="2000" b="1" dirty="0">
            <a:solidFill>
              <a:schemeClr val="bg1"/>
            </a:solidFill>
          </a:endParaRPr>
        </a:p>
      </dgm:t>
    </dgm:pt>
    <dgm:pt modelId="{86106AB6-F8AD-4C1A-9244-95BD1D7FF2C8}" type="parTrans" cxnId="{77177F0B-9593-414B-B8DA-DB610E0A82C7}">
      <dgm:prSet/>
      <dgm:spPr/>
      <dgm:t>
        <a:bodyPr/>
        <a:lstStyle/>
        <a:p>
          <a:endParaRPr lang="zh-TW" altLang="en-US" sz="1100" b="0">
            <a:solidFill>
              <a:schemeClr val="tx1"/>
            </a:solidFill>
          </a:endParaRPr>
        </a:p>
      </dgm:t>
    </dgm:pt>
    <dgm:pt modelId="{8489FAC4-4F3A-4629-9A64-30DBF6BD80B0}" type="sibTrans" cxnId="{77177F0B-9593-414B-B8DA-DB610E0A82C7}">
      <dgm:prSet/>
      <dgm:spPr/>
      <dgm:t>
        <a:bodyPr/>
        <a:lstStyle/>
        <a:p>
          <a:endParaRPr lang="zh-TW" altLang="en-US" sz="1100" b="0">
            <a:solidFill>
              <a:schemeClr val="tx1"/>
            </a:solidFill>
          </a:endParaRPr>
        </a:p>
      </dgm:t>
    </dgm:pt>
    <dgm:pt modelId="{2A3D6293-D092-4C71-95C9-EEC651E0029F}">
      <dgm:prSet phldrT="[文字]" custT="1">
        <dgm:style>
          <a:lnRef idx="3">
            <a:schemeClr val="lt1"/>
          </a:lnRef>
          <a:fillRef idx="1">
            <a:schemeClr val="accent6"/>
          </a:fillRef>
          <a:effectRef idx="1">
            <a:schemeClr val="accent6"/>
          </a:effectRef>
          <a:fontRef idx="minor">
            <a:schemeClr val="lt1"/>
          </a:fontRef>
        </dgm:style>
      </dgm:prSet>
      <dgm:spPr/>
      <dgm:t>
        <a:bodyPr/>
        <a:lstStyle/>
        <a:p>
          <a:r>
            <a:rPr lang="zh-TW" altLang="en-US" sz="2000" b="1" dirty="0" smtClean="0">
              <a:solidFill>
                <a:schemeClr val="bg1"/>
              </a:solidFill>
            </a:rPr>
            <a:t>新台幣二億元為限</a:t>
          </a:r>
          <a:endParaRPr lang="en-US" altLang="zh-TW" sz="2000" b="1" dirty="0" smtClean="0">
            <a:solidFill>
              <a:schemeClr val="bg1"/>
            </a:solidFill>
          </a:endParaRPr>
        </a:p>
        <a:p>
          <a:endParaRPr lang="zh-TW" altLang="en-US" sz="2000" b="1" dirty="0">
            <a:solidFill>
              <a:schemeClr val="bg1"/>
            </a:solidFill>
          </a:endParaRPr>
        </a:p>
      </dgm:t>
    </dgm:pt>
    <dgm:pt modelId="{641A3C8F-1235-4CDC-ADEC-9C6B1C535828}" type="parTrans" cxnId="{45A8BCAB-C1E0-4823-BEA6-4D029B0C75A2}">
      <dgm:prSet/>
      <dgm:spPr/>
      <dgm:t>
        <a:bodyPr/>
        <a:lstStyle/>
        <a:p>
          <a:endParaRPr lang="zh-TW" altLang="en-US" sz="1600" b="0">
            <a:solidFill>
              <a:schemeClr val="tx1"/>
            </a:solidFill>
          </a:endParaRPr>
        </a:p>
      </dgm:t>
    </dgm:pt>
    <dgm:pt modelId="{95B63DC2-471A-4909-AB70-EB2BC95B8D5C}" type="sibTrans" cxnId="{45A8BCAB-C1E0-4823-BEA6-4D029B0C75A2}">
      <dgm:prSet/>
      <dgm:spPr/>
      <dgm:t>
        <a:bodyPr/>
        <a:lstStyle/>
        <a:p>
          <a:endParaRPr lang="zh-TW" altLang="en-US" sz="1600" b="0">
            <a:solidFill>
              <a:schemeClr val="tx1"/>
            </a:solidFill>
          </a:endParaRPr>
        </a:p>
      </dgm:t>
    </dgm:pt>
    <dgm:pt modelId="{04027AB1-C872-44BD-90C0-3A09B467C6A5}" type="pres">
      <dgm:prSet presAssocID="{D35BF12A-A82E-407A-8D9D-45C9D014DF0A}" presName="linear" presStyleCnt="0">
        <dgm:presLayoutVars>
          <dgm:animLvl val="lvl"/>
          <dgm:resizeHandles val="exact"/>
        </dgm:presLayoutVars>
      </dgm:prSet>
      <dgm:spPr/>
      <dgm:t>
        <a:bodyPr/>
        <a:lstStyle/>
        <a:p>
          <a:endParaRPr lang="zh-TW" altLang="en-US"/>
        </a:p>
      </dgm:t>
    </dgm:pt>
    <dgm:pt modelId="{9BB6B003-5131-4313-B681-1E77F2920C49}" type="pres">
      <dgm:prSet presAssocID="{B37DC339-41AD-49B1-9FA9-8262DAEDBC42}" presName="parentText" presStyleLbl="node1" presStyleIdx="0" presStyleCnt="2" custLinFactY="-24868" custLinFactNeighborX="-2128" custLinFactNeighborY="-100000">
        <dgm:presLayoutVars>
          <dgm:chMax val="0"/>
          <dgm:bulletEnabled val="1"/>
        </dgm:presLayoutVars>
      </dgm:prSet>
      <dgm:spPr/>
      <dgm:t>
        <a:bodyPr/>
        <a:lstStyle/>
        <a:p>
          <a:endParaRPr lang="zh-TW" altLang="en-US"/>
        </a:p>
      </dgm:t>
    </dgm:pt>
    <dgm:pt modelId="{1C51F117-EA26-4FEB-9074-0A927623FD97}" type="pres">
      <dgm:prSet presAssocID="{8489FAC4-4F3A-4629-9A64-30DBF6BD80B0}" presName="spacer" presStyleCnt="0"/>
      <dgm:spPr/>
    </dgm:pt>
    <dgm:pt modelId="{084ED5B7-B985-4AC2-B291-B28BB40272C2}" type="pres">
      <dgm:prSet presAssocID="{2A3D6293-D092-4C71-95C9-EEC651E0029F}" presName="parentText" presStyleLbl="node1" presStyleIdx="1" presStyleCnt="2">
        <dgm:presLayoutVars>
          <dgm:chMax val="0"/>
          <dgm:bulletEnabled val="1"/>
        </dgm:presLayoutVars>
      </dgm:prSet>
      <dgm:spPr/>
      <dgm:t>
        <a:bodyPr/>
        <a:lstStyle/>
        <a:p>
          <a:endParaRPr lang="zh-TW" altLang="en-US"/>
        </a:p>
      </dgm:t>
    </dgm:pt>
  </dgm:ptLst>
  <dgm:cxnLst>
    <dgm:cxn modelId="{27FEFF88-30DA-43F3-AF08-E0086990742C}" type="presOf" srcId="{D35BF12A-A82E-407A-8D9D-45C9D014DF0A}" destId="{04027AB1-C872-44BD-90C0-3A09B467C6A5}" srcOrd="0" destOrd="0" presId="urn:microsoft.com/office/officeart/2005/8/layout/vList2"/>
    <dgm:cxn modelId="{5647E06A-0974-4AF0-9028-ADAFA5615BFF}" type="presOf" srcId="{2A3D6293-D092-4C71-95C9-EEC651E0029F}" destId="{084ED5B7-B985-4AC2-B291-B28BB40272C2}" srcOrd="0" destOrd="0" presId="urn:microsoft.com/office/officeart/2005/8/layout/vList2"/>
    <dgm:cxn modelId="{45A8BCAB-C1E0-4823-BEA6-4D029B0C75A2}" srcId="{D35BF12A-A82E-407A-8D9D-45C9D014DF0A}" destId="{2A3D6293-D092-4C71-95C9-EEC651E0029F}" srcOrd="1" destOrd="0" parTransId="{641A3C8F-1235-4CDC-ADEC-9C6B1C535828}" sibTransId="{95B63DC2-471A-4909-AB70-EB2BC95B8D5C}"/>
    <dgm:cxn modelId="{82B4B8F6-C48A-42C3-971F-959C4E167313}" type="presOf" srcId="{B37DC339-41AD-49B1-9FA9-8262DAEDBC42}" destId="{9BB6B003-5131-4313-B681-1E77F2920C49}" srcOrd="0" destOrd="0" presId="urn:microsoft.com/office/officeart/2005/8/layout/vList2"/>
    <dgm:cxn modelId="{77177F0B-9593-414B-B8DA-DB610E0A82C7}" srcId="{D35BF12A-A82E-407A-8D9D-45C9D014DF0A}" destId="{B37DC339-41AD-49B1-9FA9-8262DAEDBC42}" srcOrd="0" destOrd="0" parTransId="{86106AB6-F8AD-4C1A-9244-95BD1D7FF2C8}" sibTransId="{8489FAC4-4F3A-4629-9A64-30DBF6BD80B0}"/>
    <dgm:cxn modelId="{FEDA4AA2-CE87-4A6E-AF48-5B28B149E79D}" type="presParOf" srcId="{04027AB1-C872-44BD-90C0-3A09B467C6A5}" destId="{9BB6B003-5131-4313-B681-1E77F2920C49}" srcOrd="0" destOrd="0" presId="urn:microsoft.com/office/officeart/2005/8/layout/vList2"/>
    <dgm:cxn modelId="{F7BFCB41-1C53-4D3F-B51F-B65B8A248152}" type="presParOf" srcId="{04027AB1-C872-44BD-90C0-3A09B467C6A5}" destId="{1C51F117-EA26-4FEB-9074-0A927623FD97}" srcOrd="1" destOrd="0" presId="urn:microsoft.com/office/officeart/2005/8/layout/vList2"/>
    <dgm:cxn modelId="{025F4316-FB8A-4ACA-908F-6B682F3E2121}" type="presParOf" srcId="{04027AB1-C872-44BD-90C0-3A09B467C6A5}" destId="{084ED5B7-B985-4AC2-B291-B28BB40272C2}" srcOrd="2"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5BF12A-A82E-407A-8D9D-45C9D014DF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D500C42-BB38-4318-B774-63D94F57C45A}">
      <dgm:prSet phldrT="[文字]" custT="1"/>
      <dgm:spPr/>
      <dgm:t>
        <a:bodyPr/>
        <a:lstStyle/>
        <a:p>
          <a:endParaRPr lang="en-US" altLang="zh-TW" sz="2000" b="0" dirty="0" smtClean="0">
            <a:solidFill>
              <a:schemeClr val="tx1"/>
            </a:solidFill>
          </a:endParaRPr>
        </a:p>
        <a:p>
          <a:r>
            <a:rPr lang="zh-TW" altLang="en-US" sz="2000" b="0" dirty="0" smtClean="0">
              <a:solidFill>
                <a:schemeClr val="tx1"/>
              </a:solidFill>
            </a:rPr>
            <a:t>第</a:t>
          </a:r>
          <a:r>
            <a:rPr lang="en-US" altLang="zh-TW" sz="2000" b="0" dirty="0" smtClean="0">
              <a:solidFill>
                <a:schemeClr val="tx1"/>
              </a:solidFill>
            </a:rPr>
            <a:t>41~43</a:t>
          </a:r>
          <a:r>
            <a:rPr lang="zh-TW" altLang="en-US" sz="2000" b="0" dirty="0" smtClean="0">
              <a:solidFill>
                <a:schemeClr val="tx1"/>
              </a:solidFill>
            </a:rPr>
            <a:t>條</a:t>
          </a:r>
          <a:endParaRPr lang="en-US" altLang="zh-TW" sz="2000" b="0" dirty="0" smtClean="0">
            <a:solidFill>
              <a:schemeClr val="tx1"/>
            </a:solidFill>
          </a:endParaRPr>
        </a:p>
        <a:p>
          <a:r>
            <a:rPr lang="zh-TW" altLang="en-US" sz="2000" b="0" dirty="0" smtClean="0">
              <a:solidFill>
                <a:schemeClr val="tx1"/>
              </a:solidFill>
            </a:rPr>
            <a:t>違反</a:t>
          </a:r>
          <a:r>
            <a:rPr lang="en-US" altLang="zh-TW" sz="2000" b="0" dirty="0" smtClean="0">
              <a:solidFill>
                <a:schemeClr val="tx1"/>
              </a:solidFill>
            </a:rPr>
            <a:t>……</a:t>
          </a:r>
          <a:r>
            <a:rPr lang="zh-TW" altLang="en-US" sz="2000" b="0" dirty="0" smtClean="0">
              <a:solidFill>
                <a:schemeClr val="tx1"/>
              </a:solidFill>
            </a:rPr>
            <a:t>或中央目的事業主管機關依第</a:t>
          </a:r>
          <a:r>
            <a:rPr lang="en-US" altLang="zh-TW" sz="2000" b="0" dirty="0" smtClean="0">
              <a:solidFill>
                <a:schemeClr val="tx1"/>
              </a:solidFill>
            </a:rPr>
            <a:t>21</a:t>
          </a:r>
          <a:r>
            <a:rPr lang="zh-TW" altLang="en-US" sz="2000" b="0" dirty="0" smtClean="0">
              <a:solidFill>
                <a:schemeClr val="tx1"/>
              </a:solidFill>
            </a:rPr>
            <a:t>條限制國際傳輸之命令或處分，足生損害於他人者，</a:t>
          </a:r>
          <a:r>
            <a:rPr lang="zh-TW" altLang="en-US" sz="2000" b="1" dirty="0" smtClean="0">
              <a:solidFill>
                <a:schemeClr val="tx1"/>
              </a:solidFill>
            </a:rPr>
            <a:t>處二年以下有期徒刑、拘役或科或併科新臺幣二十萬元以下罰金</a:t>
          </a:r>
        </a:p>
        <a:p>
          <a:r>
            <a:rPr lang="zh-TW" altLang="en-US" sz="2000" b="0" dirty="0" smtClean="0">
              <a:solidFill>
                <a:schemeClr val="tx1"/>
              </a:solidFill>
            </a:rPr>
            <a:t>意圖營利犯前項之罪者，</a:t>
          </a:r>
          <a:r>
            <a:rPr lang="zh-TW" altLang="en-US" sz="2000" b="1" dirty="0" smtClean="0">
              <a:solidFill>
                <a:schemeClr val="tx1"/>
              </a:solidFill>
            </a:rPr>
            <a:t>處五年以下有期徒刑，得併科新臺幣一百萬元以下罰金</a:t>
          </a:r>
          <a:r>
            <a:rPr lang="en-US" altLang="zh-TW" sz="2000" b="0" dirty="0" smtClean="0">
              <a:solidFill>
                <a:schemeClr val="tx1"/>
              </a:solidFill>
            </a:rPr>
            <a:t>……</a:t>
          </a:r>
        </a:p>
        <a:p>
          <a:endParaRPr lang="en-US" altLang="zh-TW" sz="400" b="0" dirty="0" smtClean="0">
            <a:solidFill>
              <a:schemeClr val="tx1"/>
            </a:solidFill>
          </a:endParaRPr>
        </a:p>
        <a:p>
          <a:r>
            <a:rPr lang="zh-TW" altLang="en-US" sz="2000" b="0" dirty="0" smtClean="0">
              <a:solidFill>
                <a:schemeClr val="tx1"/>
              </a:solidFill>
            </a:rPr>
            <a:t>第</a:t>
          </a:r>
          <a:r>
            <a:rPr lang="en-US" altLang="zh-TW" sz="2000" b="0" dirty="0" smtClean="0">
              <a:solidFill>
                <a:schemeClr val="tx1"/>
              </a:solidFill>
            </a:rPr>
            <a:t>44</a:t>
          </a:r>
          <a:r>
            <a:rPr lang="zh-TW" altLang="en-US" sz="2000" b="0" dirty="0" smtClean="0">
              <a:solidFill>
                <a:schemeClr val="tx1"/>
              </a:solidFill>
            </a:rPr>
            <a:t>條</a:t>
          </a:r>
          <a:endParaRPr lang="en-US" altLang="zh-TW" sz="2000" b="0" dirty="0" smtClean="0">
            <a:solidFill>
              <a:schemeClr val="tx1"/>
            </a:solidFill>
          </a:endParaRPr>
        </a:p>
        <a:p>
          <a:r>
            <a:rPr lang="zh-TW" altLang="zh-TW" sz="2000" b="1" dirty="0" smtClean="0">
              <a:solidFill>
                <a:schemeClr val="tx1"/>
              </a:solidFill>
            </a:rPr>
            <a:t>公務員假借職務</a:t>
          </a:r>
          <a:r>
            <a:rPr lang="zh-TW" altLang="zh-TW" sz="2000" b="0" dirty="0" smtClean="0">
              <a:solidFill>
                <a:schemeClr val="tx1"/>
              </a:solidFill>
            </a:rPr>
            <a:t>上之權力、機會或方法，犯本章之罪者，</a:t>
          </a:r>
          <a:r>
            <a:rPr lang="zh-TW" altLang="zh-TW" sz="2000" b="1" dirty="0" smtClean="0">
              <a:solidFill>
                <a:schemeClr val="tx1"/>
              </a:solidFill>
            </a:rPr>
            <a:t>加重其刑至二分之一</a:t>
          </a:r>
          <a:endParaRPr lang="zh-TW" altLang="en-US" sz="2000" b="1" dirty="0" smtClean="0">
            <a:solidFill>
              <a:schemeClr val="tx1"/>
            </a:solidFill>
          </a:endParaRPr>
        </a:p>
        <a:p>
          <a:endParaRPr lang="zh-TW" altLang="en-US" sz="2000" b="0" dirty="0">
            <a:solidFill>
              <a:schemeClr val="tx1"/>
            </a:solidFill>
          </a:endParaRPr>
        </a:p>
      </dgm:t>
    </dgm:pt>
    <dgm:pt modelId="{20C38FD3-F1E3-45CB-8824-BE41201F8803}" type="parTrans" cxnId="{1523D1DA-5E51-4257-BFDB-F7C77AE48BF5}">
      <dgm:prSet/>
      <dgm:spPr/>
      <dgm:t>
        <a:bodyPr/>
        <a:lstStyle/>
        <a:p>
          <a:endParaRPr lang="zh-TW" altLang="en-US" sz="1100" b="0">
            <a:solidFill>
              <a:schemeClr val="tx1"/>
            </a:solidFill>
          </a:endParaRPr>
        </a:p>
      </dgm:t>
    </dgm:pt>
    <dgm:pt modelId="{A8419288-DB21-4074-ADFE-C7336C1C4D4B}" type="sibTrans" cxnId="{1523D1DA-5E51-4257-BFDB-F7C77AE48BF5}">
      <dgm:prSet/>
      <dgm:spPr/>
      <dgm:t>
        <a:bodyPr/>
        <a:lstStyle/>
        <a:p>
          <a:endParaRPr lang="zh-TW" altLang="en-US" sz="1100" b="0">
            <a:solidFill>
              <a:schemeClr val="tx1"/>
            </a:solidFill>
          </a:endParaRPr>
        </a:p>
      </dgm:t>
    </dgm:pt>
    <dgm:pt modelId="{04027AB1-C872-44BD-90C0-3A09B467C6A5}" type="pres">
      <dgm:prSet presAssocID="{D35BF12A-A82E-407A-8D9D-45C9D014DF0A}" presName="linear" presStyleCnt="0">
        <dgm:presLayoutVars>
          <dgm:animLvl val="lvl"/>
          <dgm:resizeHandles val="exact"/>
        </dgm:presLayoutVars>
      </dgm:prSet>
      <dgm:spPr/>
      <dgm:t>
        <a:bodyPr/>
        <a:lstStyle/>
        <a:p>
          <a:endParaRPr lang="zh-TW" altLang="en-US"/>
        </a:p>
      </dgm:t>
    </dgm:pt>
    <dgm:pt modelId="{238CDA45-847A-4BC3-A95E-638366E102AB}" type="pres">
      <dgm:prSet presAssocID="{DD500C42-BB38-4318-B774-63D94F57C45A}" presName="parentText" presStyleLbl="node1" presStyleIdx="0" presStyleCnt="1" custScaleY="599842" custLinFactNeighborX="3282">
        <dgm:presLayoutVars>
          <dgm:chMax val="0"/>
          <dgm:bulletEnabled val="1"/>
        </dgm:presLayoutVars>
      </dgm:prSet>
      <dgm:spPr/>
      <dgm:t>
        <a:bodyPr/>
        <a:lstStyle/>
        <a:p>
          <a:endParaRPr lang="zh-TW" altLang="en-US"/>
        </a:p>
      </dgm:t>
    </dgm:pt>
  </dgm:ptLst>
  <dgm:cxnLst>
    <dgm:cxn modelId="{812E6599-5AD6-49F7-9E88-C59282AECCDD}" type="presOf" srcId="{DD500C42-BB38-4318-B774-63D94F57C45A}" destId="{238CDA45-847A-4BC3-A95E-638366E102AB}" srcOrd="0" destOrd="0" presId="urn:microsoft.com/office/officeart/2005/8/layout/vList2"/>
    <dgm:cxn modelId="{1523D1DA-5E51-4257-BFDB-F7C77AE48BF5}" srcId="{D35BF12A-A82E-407A-8D9D-45C9D014DF0A}" destId="{DD500C42-BB38-4318-B774-63D94F57C45A}" srcOrd="0" destOrd="0" parTransId="{20C38FD3-F1E3-45CB-8824-BE41201F8803}" sibTransId="{A8419288-DB21-4074-ADFE-C7336C1C4D4B}"/>
    <dgm:cxn modelId="{B3D00974-6736-4BEF-88C4-520C3EDE88EF}" type="presOf" srcId="{D35BF12A-A82E-407A-8D9D-45C9D014DF0A}" destId="{04027AB1-C872-44BD-90C0-3A09B467C6A5}" srcOrd="0" destOrd="0" presId="urn:microsoft.com/office/officeart/2005/8/layout/vList2"/>
    <dgm:cxn modelId="{745165F0-4657-47FF-A5D9-1F04AEE4C968}" type="presParOf" srcId="{04027AB1-C872-44BD-90C0-3A09B467C6A5}" destId="{238CDA45-847A-4BC3-A95E-638366E102AB}" srcOrd="0" destOrd="0" presId="urn:microsoft.com/office/officeart/2005/8/layout/vList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3FA399-BDC9-45FB-8431-71CD8511ABBA}" type="doc">
      <dgm:prSet loTypeId="urn:microsoft.com/office/officeart/2005/8/layout/gear1" loCatId="process" qsTypeId="urn:microsoft.com/office/officeart/2005/8/quickstyle/3d7" qsCatId="3D" csTypeId="urn:microsoft.com/office/officeart/2005/8/colors/accent6_1" csCatId="accent6" phldr="1"/>
      <dgm:spPr/>
      <dgm:t>
        <a:bodyPr/>
        <a:lstStyle/>
        <a:p>
          <a:endParaRPr lang="zh-TW" altLang="en-US"/>
        </a:p>
      </dgm:t>
    </dgm:pt>
    <dgm:pt modelId="{70471C06-0794-47BA-ACBA-201CCE696550}">
      <dgm:prSet phldrT="[文字]" custT="1">
        <dgm:style>
          <a:lnRef idx="3">
            <a:schemeClr val="lt1"/>
          </a:lnRef>
          <a:fillRef idx="1">
            <a:schemeClr val="accent2"/>
          </a:fillRef>
          <a:effectRef idx="1">
            <a:schemeClr val="accent2"/>
          </a:effectRef>
          <a:fontRef idx="minor">
            <a:schemeClr val="lt1"/>
          </a:fontRef>
        </dgm:style>
      </dgm:prSet>
      <dgm:spPr>
        <a:solidFill>
          <a:srgbClr val="993300"/>
        </a:solidFill>
      </dgm:spPr>
      <dgm:t>
        <a:bodyPr/>
        <a:lstStyle/>
        <a:p>
          <a:r>
            <a:rPr lang="zh-TW" altLang="en-US" sz="2000" dirty="0" smtClean="0">
              <a:solidFill>
                <a:schemeClr val="bg1"/>
              </a:solidFill>
              <a:latin typeface="微軟正黑體" pitchFamily="34" charset="-120"/>
              <a:ea typeface="微軟正黑體" pitchFamily="34" charset="-120"/>
            </a:rPr>
            <a:t>個資保護內部管理程序</a:t>
          </a:r>
          <a:endParaRPr lang="zh-TW" altLang="en-US" sz="2000" dirty="0">
            <a:solidFill>
              <a:schemeClr val="bg1"/>
            </a:solidFill>
            <a:latin typeface="微軟正黑體" pitchFamily="34" charset="-120"/>
            <a:ea typeface="微軟正黑體" pitchFamily="34" charset="-120"/>
          </a:endParaRPr>
        </a:p>
      </dgm:t>
    </dgm:pt>
    <dgm:pt modelId="{8FA0147F-5A38-4FEF-B49D-7E919835E43E}" type="parTrans" cxnId="{578E833C-B9E6-4E53-8776-90F27963E4FA}">
      <dgm:prSet/>
      <dgm:spPr/>
      <dgm:t>
        <a:bodyPr/>
        <a:lstStyle/>
        <a:p>
          <a:endParaRPr lang="zh-TW" altLang="en-US">
            <a:latin typeface="微軟正黑體" pitchFamily="34" charset="-120"/>
            <a:ea typeface="微軟正黑體" pitchFamily="34" charset="-120"/>
          </a:endParaRPr>
        </a:p>
      </dgm:t>
    </dgm:pt>
    <dgm:pt modelId="{604EE91C-D1CA-4C93-A5C2-D2FDB5BEE62F}" type="sibTrans" cxnId="{578E833C-B9E6-4E53-8776-90F27963E4FA}">
      <dgm:prSet/>
      <dgm:spPr/>
      <dgm:t>
        <a:bodyPr/>
        <a:lstStyle/>
        <a:p>
          <a:endParaRPr lang="zh-TW" altLang="en-US">
            <a:latin typeface="微軟正黑體" pitchFamily="34" charset="-120"/>
            <a:ea typeface="微軟正黑體" pitchFamily="34" charset="-120"/>
          </a:endParaRPr>
        </a:p>
      </dgm:t>
    </dgm:pt>
    <dgm:pt modelId="{55A2B947-B2FB-458A-8A9D-52D60912F023}">
      <dgm:prSet phldrT="[文字]" custT="1">
        <dgm:style>
          <a:lnRef idx="3">
            <a:schemeClr val="lt1"/>
          </a:lnRef>
          <a:fillRef idx="1">
            <a:schemeClr val="accent6"/>
          </a:fillRef>
          <a:effectRef idx="1">
            <a:schemeClr val="accent6"/>
          </a:effectRef>
          <a:fontRef idx="minor">
            <a:schemeClr val="lt1"/>
          </a:fontRef>
        </dgm:style>
      </dgm:prSet>
      <dgm:spPr>
        <a:ln/>
      </dgm:spPr>
      <dgm:t>
        <a:bodyPr/>
        <a:lstStyle/>
        <a:p>
          <a:r>
            <a:rPr lang="zh-TW" altLang="en-US" sz="2000" dirty="0" smtClean="0">
              <a:solidFill>
                <a:srgbClr val="115964"/>
              </a:solidFill>
              <a:latin typeface="微軟正黑體" pitchFamily="34" charset="-120"/>
              <a:ea typeface="微軟正黑體" pitchFamily="34" charset="-120"/>
            </a:rPr>
            <a:t>委外管理基準</a:t>
          </a:r>
          <a:endParaRPr lang="zh-TW" altLang="en-US" sz="2000" dirty="0">
            <a:solidFill>
              <a:srgbClr val="115964"/>
            </a:solidFill>
            <a:latin typeface="微軟正黑體" pitchFamily="34" charset="-120"/>
            <a:ea typeface="微軟正黑體" pitchFamily="34" charset="-120"/>
          </a:endParaRPr>
        </a:p>
      </dgm:t>
    </dgm:pt>
    <dgm:pt modelId="{D5A38BEE-B6B3-4D5B-867C-3E3491BCACAA}" type="parTrans" cxnId="{D4E9E594-560B-4217-A00A-DFC62242CCBB}">
      <dgm:prSet/>
      <dgm:spPr/>
      <dgm:t>
        <a:bodyPr/>
        <a:lstStyle/>
        <a:p>
          <a:endParaRPr lang="zh-TW" altLang="en-US">
            <a:latin typeface="微軟正黑體" pitchFamily="34" charset="-120"/>
            <a:ea typeface="微軟正黑體" pitchFamily="34" charset="-120"/>
          </a:endParaRPr>
        </a:p>
      </dgm:t>
    </dgm:pt>
    <dgm:pt modelId="{81C49CFB-7724-40B8-8A23-26CCB7678403}" type="sibTrans" cxnId="{D4E9E594-560B-4217-A00A-DFC62242CCBB}">
      <dgm:prSet/>
      <dgm:spPr>
        <a:solidFill>
          <a:schemeClr val="tx2"/>
        </a:solidFill>
      </dgm:spPr>
      <dgm:t>
        <a:bodyPr/>
        <a:lstStyle/>
        <a:p>
          <a:endParaRPr lang="zh-TW" altLang="en-US">
            <a:latin typeface="微軟正黑體" pitchFamily="34" charset="-120"/>
            <a:ea typeface="微軟正黑體" pitchFamily="34" charset="-120"/>
          </a:endParaRPr>
        </a:p>
      </dgm:t>
    </dgm:pt>
    <dgm:pt modelId="{82B71169-E8E3-4B0F-A519-FBE973822E7D}">
      <dgm:prSet custT="1">
        <dgm:style>
          <a:lnRef idx="3">
            <a:schemeClr val="lt1"/>
          </a:lnRef>
          <a:fillRef idx="1">
            <a:schemeClr val="dk1"/>
          </a:fillRef>
          <a:effectRef idx="1">
            <a:schemeClr val="dk1"/>
          </a:effectRef>
          <a:fontRef idx="minor">
            <a:schemeClr val="lt1"/>
          </a:fontRef>
        </dgm:style>
      </dgm:prSet>
      <dgm:spPr/>
      <dgm:t>
        <a:bodyPr/>
        <a:lstStyle/>
        <a:p>
          <a:r>
            <a:rPr lang="zh-TW" altLang="en-US" sz="2800" dirty="0" smtClean="0">
              <a:solidFill>
                <a:schemeClr val="bg1"/>
              </a:solidFill>
              <a:latin typeface="微軟正黑體" pitchFamily="34" charset="-120"/>
              <a:ea typeface="微軟正黑體" pitchFamily="34" charset="-120"/>
            </a:rPr>
            <a:t>監督機制</a:t>
          </a:r>
          <a:endParaRPr lang="zh-TW" altLang="en-US" sz="2800" dirty="0">
            <a:solidFill>
              <a:schemeClr val="bg1"/>
            </a:solidFill>
            <a:latin typeface="微軟正黑體" pitchFamily="34" charset="-120"/>
            <a:ea typeface="微軟正黑體" pitchFamily="34" charset="-120"/>
          </a:endParaRPr>
        </a:p>
      </dgm:t>
    </dgm:pt>
    <dgm:pt modelId="{BE9963A4-D214-44AC-A33E-6BA956B4C084}" type="parTrans" cxnId="{983741FA-A0FD-4841-AB63-CD15618FE7A7}">
      <dgm:prSet/>
      <dgm:spPr/>
      <dgm:t>
        <a:bodyPr/>
        <a:lstStyle/>
        <a:p>
          <a:endParaRPr lang="zh-TW" altLang="en-US">
            <a:latin typeface="微軟正黑體" pitchFamily="34" charset="-120"/>
            <a:ea typeface="微軟正黑體" pitchFamily="34" charset="-120"/>
          </a:endParaRPr>
        </a:p>
      </dgm:t>
    </dgm:pt>
    <dgm:pt modelId="{19029A41-F221-463B-A4DC-F2D7AAC4F20A}" type="sibTrans" cxnId="{983741FA-A0FD-4841-AB63-CD15618FE7A7}">
      <dgm:prSet/>
      <dgm:spPr>
        <a:solidFill>
          <a:srgbClr val="FF0000"/>
        </a:solidFill>
      </dgm:spPr>
      <dgm:t>
        <a:bodyPr/>
        <a:lstStyle/>
        <a:p>
          <a:endParaRPr lang="zh-TW" altLang="en-US">
            <a:latin typeface="微軟正黑體" pitchFamily="34" charset="-120"/>
            <a:ea typeface="微軟正黑體" pitchFamily="34" charset="-120"/>
          </a:endParaRPr>
        </a:p>
      </dgm:t>
    </dgm:pt>
    <dgm:pt modelId="{34D4EB03-BB2B-4D0B-B7E5-4647825B16F1}" type="pres">
      <dgm:prSet presAssocID="{D23FA399-BDC9-45FB-8431-71CD8511ABBA}" presName="composite" presStyleCnt="0">
        <dgm:presLayoutVars>
          <dgm:chMax val="3"/>
          <dgm:animLvl val="lvl"/>
          <dgm:resizeHandles val="exact"/>
        </dgm:presLayoutVars>
      </dgm:prSet>
      <dgm:spPr/>
      <dgm:t>
        <a:bodyPr/>
        <a:lstStyle/>
        <a:p>
          <a:endParaRPr lang="zh-TW" altLang="en-US"/>
        </a:p>
      </dgm:t>
    </dgm:pt>
    <dgm:pt modelId="{2F37B0F5-418F-4F52-83EB-500ED1639939}" type="pres">
      <dgm:prSet presAssocID="{82B71169-E8E3-4B0F-A519-FBE973822E7D}" presName="gear1" presStyleLbl="node1" presStyleIdx="0" presStyleCnt="3">
        <dgm:presLayoutVars>
          <dgm:chMax val="1"/>
          <dgm:bulletEnabled val="1"/>
        </dgm:presLayoutVars>
      </dgm:prSet>
      <dgm:spPr/>
      <dgm:t>
        <a:bodyPr/>
        <a:lstStyle/>
        <a:p>
          <a:endParaRPr lang="zh-TW" altLang="en-US"/>
        </a:p>
      </dgm:t>
    </dgm:pt>
    <dgm:pt modelId="{6CC5FE12-12D9-4281-A196-33C916184E15}" type="pres">
      <dgm:prSet presAssocID="{82B71169-E8E3-4B0F-A519-FBE973822E7D}" presName="gear1srcNode" presStyleLbl="node1" presStyleIdx="0" presStyleCnt="3"/>
      <dgm:spPr/>
      <dgm:t>
        <a:bodyPr/>
        <a:lstStyle/>
        <a:p>
          <a:endParaRPr lang="zh-TW" altLang="en-US"/>
        </a:p>
      </dgm:t>
    </dgm:pt>
    <dgm:pt modelId="{11C51C63-A547-4189-9876-DC41733BE53D}" type="pres">
      <dgm:prSet presAssocID="{82B71169-E8E3-4B0F-A519-FBE973822E7D}" presName="gear1dstNode" presStyleLbl="node1" presStyleIdx="0" presStyleCnt="3"/>
      <dgm:spPr/>
      <dgm:t>
        <a:bodyPr/>
        <a:lstStyle/>
        <a:p>
          <a:endParaRPr lang="zh-TW" altLang="en-US"/>
        </a:p>
      </dgm:t>
    </dgm:pt>
    <dgm:pt modelId="{62173743-E1D3-49CF-96B1-D6A2AAD1171C}" type="pres">
      <dgm:prSet presAssocID="{70471C06-0794-47BA-ACBA-201CCE696550}" presName="gear2" presStyleLbl="node1" presStyleIdx="1" presStyleCnt="3">
        <dgm:presLayoutVars>
          <dgm:chMax val="1"/>
          <dgm:bulletEnabled val="1"/>
        </dgm:presLayoutVars>
      </dgm:prSet>
      <dgm:spPr/>
      <dgm:t>
        <a:bodyPr/>
        <a:lstStyle/>
        <a:p>
          <a:endParaRPr lang="zh-TW" altLang="en-US"/>
        </a:p>
      </dgm:t>
    </dgm:pt>
    <dgm:pt modelId="{A9E8DA0C-2356-4809-9C5E-C0E282EAD6C7}" type="pres">
      <dgm:prSet presAssocID="{70471C06-0794-47BA-ACBA-201CCE696550}" presName="gear2srcNode" presStyleLbl="node1" presStyleIdx="1" presStyleCnt="3"/>
      <dgm:spPr/>
      <dgm:t>
        <a:bodyPr/>
        <a:lstStyle/>
        <a:p>
          <a:endParaRPr lang="zh-TW" altLang="en-US"/>
        </a:p>
      </dgm:t>
    </dgm:pt>
    <dgm:pt modelId="{037FAF50-5C54-4D7F-A6B5-30308CCCB00D}" type="pres">
      <dgm:prSet presAssocID="{70471C06-0794-47BA-ACBA-201CCE696550}" presName="gear2dstNode" presStyleLbl="node1" presStyleIdx="1" presStyleCnt="3"/>
      <dgm:spPr/>
      <dgm:t>
        <a:bodyPr/>
        <a:lstStyle/>
        <a:p>
          <a:endParaRPr lang="zh-TW" altLang="en-US"/>
        </a:p>
      </dgm:t>
    </dgm:pt>
    <dgm:pt modelId="{A3E69145-C9EE-475D-BF5F-CCC3B37DCBE6}" type="pres">
      <dgm:prSet presAssocID="{55A2B947-B2FB-458A-8A9D-52D60912F023}" presName="gear3" presStyleLbl="node1" presStyleIdx="2" presStyleCnt="3"/>
      <dgm:spPr/>
      <dgm:t>
        <a:bodyPr/>
        <a:lstStyle/>
        <a:p>
          <a:endParaRPr lang="zh-TW" altLang="en-US"/>
        </a:p>
      </dgm:t>
    </dgm:pt>
    <dgm:pt modelId="{B185F968-50E6-4C17-9C00-877446B55095}" type="pres">
      <dgm:prSet presAssocID="{55A2B947-B2FB-458A-8A9D-52D60912F023}" presName="gear3tx" presStyleLbl="node1" presStyleIdx="2" presStyleCnt="3">
        <dgm:presLayoutVars>
          <dgm:chMax val="1"/>
          <dgm:bulletEnabled val="1"/>
        </dgm:presLayoutVars>
      </dgm:prSet>
      <dgm:spPr/>
      <dgm:t>
        <a:bodyPr/>
        <a:lstStyle/>
        <a:p>
          <a:endParaRPr lang="zh-TW" altLang="en-US"/>
        </a:p>
      </dgm:t>
    </dgm:pt>
    <dgm:pt modelId="{C87F8A38-70E5-412A-8C5B-E583C3F3B10C}" type="pres">
      <dgm:prSet presAssocID="{55A2B947-B2FB-458A-8A9D-52D60912F023}" presName="gear3srcNode" presStyleLbl="node1" presStyleIdx="2" presStyleCnt="3"/>
      <dgm:spPr/>
      <dgm:t>
        <a:bodyPr/>
        <a:lstStyle/>
        <a:p>
          <a:endParaRPr lang="zh-TW" altLang="en-US"/>
        </a:p>
      </dgm:t>
    </dgm:pt>
    <dgm:pt modelId="{34714E12-8879-4E81-8196-2C1B977F50F9}" type="pres">
      <dgm:prSet presAssocID="{55A2B947-B2FB-458A-8A9D-52D60912F023}" presName="gear3dstNode" presStyleLbl="node1" presStyleIdx="2" presStyleCnt="3"/>
      <dgm:spPr/>
      <dgm:t>
        <a:bodyPr/>
        <a:lstStyle/>
        <a:p>
          <a:endParaRPr lang="zh-TW" altLang="en-US"/>
        </a:p>
      </dgm:t>
    </dgm:pt>
    <dgm:pt modelId="{56D6E394-B399-4EE4-BC39-A3A858DC8FAD}" type="pres">
      <dgm:prSet presAssocID="{19029A41-F221-463B-A4DC-F2D7AAC4F20A}" presName="connector1" presStyleLbl="sibTrans2D1" presStyleIdx="0" presStyleCnt="3"/>
      <dgm:spPr/>
      <dgm:t>
        <a:bodyPr/>
        <a:lstStyle/>
        <a:p>
          <a:endParaRPr lang="zh-TW" altLang="en-US"/>
        </a:p>
      </dgm:t>
    </dgm:pt>
    <dgm:pt modelId="{188D9A29-E3F3-4AEE-BB36-2207C7C9D580}" type="pres">
      <dgm:prSet presAssocID="{604EE91C-D1CA-4C93-A5C2-D2FDB5BEE62F}" presName="connector2" presStyleLbl="sibTrans2D1" presStyleIdx="1" presStyleCnt="3"/>
      <dgm:spPr/>
      <dgm:t>
        <a:bodyPr/>
        <a:lstStyle/>
        <a:p>
          <a:endParaRPr lang="zh-TW" altLang="en-US"/>
        </a:p>
      </dgm:t>
    </dgm:pt>
    <dgm:pt modelId="{740731BC-92E9-4892-9EE6-78552F1EF2C2}" type="pres">
      <dgm:prSet presAssocID="{81C49CFB-7724-40B8-8A23-26CCB7678403}" presName="connector3" presStyleLbl="sibTrans2D1" presStyleIdx="2" presStyleCnt="3"/>
      <dgm:spPr/>
      <dgm:t>
        <a:bodyPr/>
        <a:lstStyle/>
        <a:p>
          <a:endParaRPr lang="zh-TW" altLang="en-US"/>
        </a:p>
      </dgm:t>
    </dgm:pt>
  </dgm:ptLst>
  <dgm:cxnLst>
    <dgm:cxn modelId="{D80775D2-ABD2-49B7-8218-50127A233105}" type="presOf" srcId="{82B71169-E8E3-4B0F-A519-FBE973822E7D}" destId="{2F37B0F5-418F-4F52-83EB-500ED1639939}" srcOrd="0" destOrd="0" presId="urn:microsoft.com/office/officeart/2005/8/layout/gear1"/>
    <dgm:cxn modelId="{AB3C6C95-3CEE-482B-A8D2-E1EC0BA9D621}" type="presOf" srcId="{70471C06-0794-47BA-ACBA-201CCE696550}" destId="{037FAF50-5C54-4D7F-A6B5-30308CCCB00D}" srcOrd="2" destOrd="0" presId="urn:microsoft.com/office/officeart/2005/8/layout/gear1"/>
    <dgm:cxn modelId="{D2E933B4-783B-4879-BE7C-611FFBDDF2F8}" type="presOf" srcId="{19029A41-F221-463B-A4DC-F2D7AAC4F20A}" destId="{56D6E394-B399-4EE4-BC39-A3A858DC8FAD}" srcOrd="0" destOrd="0" presId="urn:microsoft.com/office/officeart/2005/8/layout/gear1"/>
    <dgm:cxn modelId="{1BF0A088-C927-42B4-8600-4EE682001491}" type="presOf" srcId="{82B71169-E8E3-4B0F-A519-FBE973822E7D}" destId="{11C51C63-A547-4189-9876-DC41733BE53D}" srcOrd="2" destOrd="0" presId="urn:microsoft.com/office/officeart/2005/8/layout/gear1"/>
    <dgm:cxn modelId="{21392DB3-22FA-456A-A817-553AF2435C1F}" type="presOf" srcId="{D23FA399-BDC9-45FB-8431-71CD8511ABBA}" destId="{34D4EB03-BB2B-4D0B-B7E5-4647825B16F1}" srcOrd="0" destOrd="0" presId="urn:microsoft.com/office/officeart/2005/8/layout/gear1"/>
    <dgm:cxn modelId="{5EEE69E4-0A9C-4ED5-AEB9-EFF4B32985D4}" type="presOf" srcId="{81C49CFB-7724-40B8-8A23-26CCB7678403}" destId="{740731BC-92E9-4892-9EE6-78552F1EF2C2}" srcOrd="0" destOrd="0" presId="urn:microsoft.com/office/officeart/2005/8/layout/gear1"/>
    <dgm:cxn modelId="{983741FA-A0FD-4841-AB63-CD15618FE7A7}" srcId="{D23FA399-BDC9-45FB-8431-71CD8511ABBA}" destId="{82B71169-E8E3-4B0F-A519-FBE973822E7D}" srcOrd="0" destOrd="0" parTransId="{BE9963A4-D214-44AC-A33E-6BA956B4C084}" sibTransId="{19029A41-F221-463B-A4DC-F2D7AAC4F20A}"/>
    <dgm:cxn modelId="{028EEBCC-5A8B-4781-AB71-D30777D4811C}" type="presOf" srcId="{55A2B947-B2FB-458A-8A9D-52D60912F023}" destId="{A3E69145-C9EE-475D-BF5F-CCC3B37DCBE6}" srcOrd="0" destOrd="0" presId="urn:microsoft.com/office/officeart/2005/8/layout/gear1"/>
    <dgm:cxn modelId="{D4E9E594-560B-4217-A00A-DFC62242CCBB}" srcId="{D23FA399-BDC9-45FB-8431-71CD8511ABBA}" destId="{55A2B947-B2FB-458A-8A9D-52D60912F023}" srcOrd="2" destOrd="0" parTransId="{D5A38BEE-B6B3-4D5B-867C-3E3491BCACAA}" sibTransId="{81C49CFB-7724-40B8-8A23-26CCB7678403}"/>
    <dgm:cxn modelId="{9F6BF971-8A07-47C2-9693-F02B60907FC0}" type="presOf" srcId="{55A2B947-B2FB-458A-8A9D-52D60912F023}" destId="{B185F968-50E6-4C17-9C00-877446B55095}" srcOrd="1" destOrd="0" presId="urn:microsoft.com/office/officeart/2005/8/layout/gear1"/>
    <dgm:cxn modelId="{8A55000F-41B1-445D-9DD9-DCBD7D134AF5}" type="presOf" srcId="{70471C06-0794-47BA-ACBA-201CCE696550}" destId="{A9E8DA0C-2356-4809-9C5E-C0E282EAD6C7}" srcOrd="1" destOrd="0" presId="urn:microsoft.com/office/officeart/2005/8/layout/gear1"/>
    <dgm:cxn modelId="{B1451FE7-081B-4229-94BD-11C34C4C1EED}" type="presOf" srcId="{55A2B947-B2FB-458A-8A9D-52D60912F023}" destId="{34714E12-8879-4E81-8196-2C1B977F50F9}" srcOrd="3" destOrd="0" presId="urn:microsoft.com/office/officeart/2005/8/layout/gear1"/>
    <dgm:cxn modelId="{3BF868B5-871F-4C8E-90FD-8CF92C7C9B8F}" type="presOf" srcId="{55A2B947-B2FB-458A-8A9D-52D60912F023}" destId="{C87F8A38-70E5-412A-8C5B-E583C3F3B10C}" srcOrd="2" destOrd="0" presId="urn:microsoft.com/office/officeart/2005/8/layout/gear1"/>
    <dgm:cxn modelId="{578E833C-B9E6-4E53-8776-90F27963E4FA}" srcId="{D23FA399-BDC9-45FB-8431-71CD8511ABBA}" destId="{70471C06-0794-47BA-ACBA-201CCE696550}" srcOrd="1" destOrd="0" parTransId="{8FA0147F-5A38-4FEF-B49D-7E919835E43E}" sibTransId="{604EE91C-D1CA-4C93-A5C2-D2FDB5BEE62F}"/>
    <dgm:cxn modelId="{652E2345-B8AC-4EE5-8F3D-2F8CF90C5960}" type="presOf" srcId="{604EE91C-D1CA-4C93-A5C2-D2FDB5BEE62F}" destId="{188D9A29-E3F3-4AEE-BB36-2207C7C9D580}" srcOrd="0" destOrd="0" presId="urn:microsoft.com/office/officeart/2005/8/layout/gear1"/>
    <dgm:cxn modelId="{DA672DBB-A5E0-4799-B7E7-6F0F2C88B4F4}" type="presOf" srcId="{70471C06-0794-47BA-ACBA-201CCE696550}" destId="{62173743-E1D3-49CF-96B1-D6A2AAD1171C}" srcOrd="0" destOrd="0" presId="urn:microsoft.com/office/officeart/2005/8/layout/gear1"/>
    <dgm:cxn modelId="{74C3B42E-51AF-4664-BD98-5149AF047899}" type="presOf" srcId="{82B71169-E8E3-4B0F-A519-FBE973822E7D}" destId="{6CC5FE12-12D9-4281-A196-33C916184E15}" srcOrd="1" destOrd="0" presId="urn:microsoft.com/office/officeart/2005/8/layout/gear1"/>
    <dgm:cxn modelId="{74BE6EFF-0542-432B-9045-C533343B3C23}" type="presParOf" srcId="{34D4EB03-BB2B-4D0B-B7E5-4647825B16F1}" destId="{2F37B0F5-418F-4F52-83EB-500ED1639939}" srcOrd="0" destOrd="0" presId="urn:microsoft.com/office/officeart/2005/8/layout/gear1"/>
    <dgm:cxn modelId="{E76FF287-401C-416B-8293-A42197C2BA91}" type="presParOf" srcId="{34D4EB03-BB2B-4D0B-B7E5-4647825B16F1}" destId="{6CC5FE12-12D9-4281-A196-33C916184E15}" srcOrd="1" destOrd="0" presId="urn:microsoft.com/office/officeart/2005/8/layout/gear1"/>
    <dgm:cxn modelId="{183F8C20-DDD5-4DCB-93F5-581F52EECB91}" type="presParOf" srcId="{34D4EB03-BB2B-4D0B-B7E5-4647825B16F1}" destId="{11C51C63-A547-4189-9876-DC41733BE53D}" srcOrd="2" destOrd="0" presId="urn:microsoft.com/office/officeart/2005/8/layout/gear1"/>
    <dgm:cxn modelId="{56EBFE10-E877-44F2-AB40-F3FE14CDE52D}" type="presParOf" srcId="{34D4EB03-BB2B-4D0B-B7E5-4647825B16F1}" destId="{62173743-E1D3-49CF-96B1-D6A2AAD1171C}" srcOrd="3" destOrd="0" presId="urn:microsoft.com/office/officeart/2005/8/layout/gear1"/>
    <dgm:cxn modelId="{56D1F28D-303C-49E1-8297-925D32C1E2E5}" type="presParOf" srcId="{34D4EB03-BB2B-4D0B-B7E5-4647825B16F1}" destId="{A9E8DA0C-2356-4809-9C5E-C0E282EAD6C7}" srcOrd="4" destOrd="0" presId="urn:microsoft.com/office/officeart/2005/8/layout/gear1"/>
    <dgm:cxn modelId="{5A7B910A-8DED-49FD-AF04-EE338FBEF8AC}" type="presParOf" srcId="{34D4EB03-BB2B-4D0B-B7E5-4647825B16F1}" destId="{037FAF50-5C54-4D7F-A6B5-30308CCCB00D}" srcOrd="5" destOrd="0" presId="urn:microsoft.com/office/officeart/2005/8/layout/gear1"/>
    <dgm:cxn modelId="{2AF5145F-4581-48B6-B720-BF562F27208E}" type="presParOf" srcId="{34D4EB03-BB2B-4D0B-B7E5-4647825B16F1}" destId="{A3E69145-C9EE-475D-BF5F-CCC3B37DCBE6}" srcOrd="6" destOrd="0" presId="urn:microsoft.com/office/officeart/2005/8/layout/gear1"/>
    <dgm:cxn modelId="{F6E12DD5-5BCF-4B80-9684-CE6A30D7664E}" type="presParOf" srcId="{34D4EB03-BB2B-4D0B-B7E5-4647825B16F1}" destId="{B185F968-50E6-4C17-9C00-877446B55095}" srcOrd="7" destOrd="0" presId="urn:microsoft.com/office/officeart/2005/8/layout/gear1"/>
    <dgm:cxn modelId="{2E485062-B57F-4773-BD15-700E64BAF2F5}" type="presParOf" srcId="{34D4EB03-BB2B-4D0B-B7E5-4647825B16F1}" destId="{C87F8A38-70E5-412A-8C5B-E583C3F3B10C}" srcOrd="8" destOrd="0" presId="urn:microsoft.com/office/officeart/2005/8/layout/gear1"/>
    <dgm:cxn modelId="{01CB1EA3-19B7-4571-AE01-8A1148DD074E}" type="presParOf" srcId="{34D4EB03-BB2B-4D0B-B7E5-4647825B16F1}" destId="{34714E12-8879-4E81-8196-2C1B977F50F9}" srcOrd="9" destOrd="0" presId="urn:microsoft.com/office/officeart/2005/8/layout/gear1"/>
    <dgm:cxn modelId="{6FA01062-3BC2-4F55-8E9B-60AB47A2A401}" type="presParOf" srcId="{34D4EB03-BB2B-4D0B-B7E5-4647825B16F1}" destId="{56D6E394-B399-4EE4-BC39-A3A858DC8FAD}" srcOrd="10" destOrd="0" presId="urn:microsoft.com/office/officeart/2005/8/layout/gear1"/>
    <dgm:cxn modelId="{74B195AC-BE3F-4EBB-AB9D-024CEB4F3C77}" type="presParOf" srcId="{34D4EB03-BB2B-4D0B-B7E5-4647825B16F1}" destId="{188D9A29-E3F3-4AEE-BB36-2207C7C9D580}" srcOrd="11" destOrd="0" presId="urn:microsoft.com/office/officeart/2005/8/layout/gear1"/>
    <dgm:cxn modelId="{F61524DA-EA39-4FF1-A4DE-F546425DA0B0}" type="presParOf" srcId="{34D4EB03-BB2B-4D0B-B7E5-4647825B16F1}" destId="{740731BC-92E9-4892-9EE6-78552F1EF2C2}"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45C9BB3-D911-41C0-98F6-BF154B009DAC}" type="doc">
      <dgm:prSet loTypeId="urn:microsoft.com/office/officeart/2005/8/layout/radial6" loCatId="cycle"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zh-TW" altLang="en-US"/>
        </a:p>
      </dgm:t>
    </dgm:pt>
    <dgm:pt modelId="{ACBB1252-E106-48DB-9BF1-64DFDE05396E}">
      <dgm:prSet phldrT="[文字]"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ltLang="zh-TW" sz="800" b="1" dirty="0" smtClean="0">
              <a:solidFill>
                <a:schemeClr val="accent4"/>
              </a:solidFill>
              <a:effectLst>
                <a:outerShdw blurRad="38100" dist="38100" dir="2700000" algn="tl">
                  <a:srgbClr val="000000">
                    <a:alpha val="43137"/>
                  </a:srgbClr>
                </a:outerShdw>
              </a:effectLst>
              <a:latin typeface="+mj-lt"/>
              <a:ea typeface="Arial Unicode MS" pitchFamily="34" charset="-120"/>
              <a:cs typeface="Arial" pitchFamily="34" charset="0"/>
            </a:rPr>
            <a:t>PDPS</a:t>
          </a:r>
          <a:endParaRPr lang="zh-TW" altLang="en-US" sz="800" b="1" dirty="0">
            <a:solidFill>
              <a:schemeClr val="accent4"/>
            </a:solidFill>
            <a:effectLst>
              <a:outerShdw blurRad="38100" dist="38100" dir="2700000" algn="tl">
                <a:srgbClr val="000000">
                  <a:alpha val="43137"/>
                </a:srgbClr>
              </a:outerShdw>
            </a:effectLst>
            <a:latin typeface="+mj-lt"/>
            <a:ea typeface="Arial Unicode MS" pitchFamily="34" charset="-120"/>
            <a:cs typeface="Arial" pitchFamily="34" charset="0"/>
          </a:endParaRPr>
        </a:p>
      </dgm:t>
    </dgm:pt>
    <dgm:pt modelId="{A68C527D-FBA4-45F4-8584-924275A5917C}" type="parTrans" cxnId="{A447F1B5-3301-47DE-BFA5-D9F2141ABB8E}">
      <dgm:prSet/>
      <dgm:spPr/>
      <dgm:t>
        <a:bodyPr/>
        <a:lstStyle/>
        <a:p>
          <a:endParaRPr lang="zh-TW" altLang="en-US" sz="4000">
            <a:latin typeface="Arial" pitchFamily="34" charset="0"/>
            <a:cs typeface="Arial" pitchFamily="34" charset="0"/>
          </a:endParaRPr>
        </a:p>
      </dgm:t>
    </dgm:pt>
    <dgm:pt modelId="{C0DC10EB-448E-4E31-8047-C34B34F795A3}" type="sibTrans" cxnId="{A447F1B5-3301-47DE-BFA5-D9F2141ABB8E}">
      <dgm:prSet/>
      <dgm:spPr/>
      <dgm:t>
        <a:bodyPr/>
        <a:lstStyle/>
        <a:p>
          <a:endParaRPr lang="zh-TW" altLang="en-US" sz="4000">
            <a:latin typeface="Arial" pitchFamily="34" charset="0"/>
            <a:cs typeface="Arial" pitchFamily="34" charset="0"/>
          </a:endParaRPr>
        </a:p>
      </dgm:t>
    </dgm:pt>
    <dgm:pt modelId="{0253DCC4-577E-47F8-8854-47152F990631}">
      <dgm:prSet phldrT="[文字]"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ltLang="zh-TW" sz="1400" dirty="0" smtClean="0">
              <a:solidFill>
                <a:schemeClr val="accent4"/>
              </a:solidFill>
              <a:latin typeface="+mj-lt"/>
              <a:ea typeface="Arial Unicode MS" pitchFamily="34" charset="-120"/>
              <a:cs typeface="Arial" pitchFamily="34" charset="0"/>
            </a:rPr>
            <a:t>P</a:t>
          </a:r>
          <a:endParaRPr lang="zh-TW" altLang="en-US" sz="1400" dirty="0">
            <a:solidFill>
              <a:schemeClr val="accent4"/>
            </a:solidFill>
            <a:latin typeface="+mj-lt"/>
            <a:ea typeface="Arial Unicode MS" pitchFamily="34" charset="-120"/>
            <a:cs typeface="Arial" pitchFamily="34" charset="0"/>
          </a:endParaRPr>
        </a:p>
      </dgm:t>
    </dgm:pt>
    <dgm:pt modelId="{358D2891-9E9F-4E8F-8B00-6BAE3DA8CCF6}" type="parTrans" cxnId="{C3421DC7-BC95-43EB-8213-F936BE7FD32B}">
      <dgm:prSet/>
      <dgm:spPr/>
      <dgm:t>
        <a:bodyPr/>
        <a:lstStyle/>
        <a:p>
          <a:endParaRPr lang="zh-TW" altLang="en-US" sz="4000">
            <a:latin typeface="Arial" pitchFamily="34" charset="0"/>
            <a:cs typeface="Arial" pitchFamily="34" charset="0"/>
          </a:endParaRPr>
        </a:p>
      </dgm:t>
    </dgm:pt>
    <dgm:pt modelId="{2C039477-5C33-4DD9-94BD-7C6849597D40}" type="sibTrans" cxnId="{C3421DC7-BC95-43EB-8213-F936BE7FD32B}">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TW" altLang="en-US" sz="4000">
            <a:latin typeface="Arial" pitchFamily="34" charset="0"/>
            <a:cs typeface="Arial" pitchFamily="34" charset="0"/>
          </a:endParaRPr>
        </a:p>
      </dgm:t>
    </dgm:pt>
    <dgm:pt modelId="{6C7BAA1F-D578-4163-8A99-495D52A64142}">
      <dgm:prSet phldrT="[文字]"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ltLang="zh-TW" sz="1400" dirty="0" smtClean="0">
              <a:solidFill>
                <a:schemeClr val="accent4"/>
              </a:solidFill>
              <a:latin typeface="+mj-lt"/>
              <a:ea typeface="Arial Unicode MS" pitchFamily="34" charset="-120"/>
              <a:cs typeface="Arial" pitchFamily="34" charset="0"/>
            </a:rPr>
            <a:t>D</a:t>
          </a:r>
          <a:endParaRPr lang="zh-TW" altLang="en-US" sz="1400" dirty="0">
            <a:solidFill>
              <a:schemeClr val="accent4"/>
            </a:solidFill>
            <a:latin typeface="+mj-lt"/>
            <a:ea typeface="Arial Unicode MS" pitchFamily="34" charset="-120"/>
            <a:cs typeface="Arial" pitchFamily="34" charset="0"/>
          </a:endParaRPr>
        </a:p>
      </dgm:t>
    </dgm:pt>
    <dgm:pt modelId="{8E59DD2F-07EB-426D-9C47-756FB36281DC}" type="parTrans" cxnId="{F103B589-A9F1-4CA5-A9A4-5CA36E7CE90C}">
      <dgm:prSet/>
      <dgm:spPr/>
      <dgm:t>
        <a:bodyPr/>
        <a:lstStyle/>
        <a:p>
          <a:endParaRPr lang="zh-TW" altLang="en-US" sz="4000">
            <a:latin typeface="Arial" pitchFamily="34" charset="0"/>
            <a:cs typeface="Arial" pitchFamily="34" charset="0"/>
          </a:endParaRPr>
        </a:p>
      </dgm:t>
    </dgm:pt>
    <dgm:pt modelId="{60BF45B2-7201-4326-8415-6C12FD6A1462}" type="sibTrans" cxnId="{F103B589-A9F1-4CA5-A9A4-5CA36E7CE90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TW" altLang="en-US" sz="4000">
            <a:latin typeface="Arial" pitchFamily="34" charset="0"/>
            <a:cs typeface="Arial" pitchFamily="34" charset="0"/>
          </a:endParaRPr>
        </a:p>
      </dgm:t>
    </dgm:pt>
    <dgm:pt modelId="{3989CF86-0248-416F-B39E-18AD79EDF834}">
      <dgm:prSet phldrT="[文字]"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ltLang="zh-TW" sz="1400" dirty="0" smtClean="0">
              <a:solidFill>
                <a:schemeClr val="accent4"/>
              </a:solidFill>
              <a:latin typeface="+mj-lt"/>
              <a:ea typeface="Arial Unicode MS" pitchFamily="34" charset="-120"/>
              <a:cs typeface="Arial" pitchFamily="34" charset="0"/>
            </a:rPr>
            <a:t>C</a:t>
          </a:r>
          <a:endParaRPr lang="zh-TW" altLang="en-US" sz="1400" dirty="0">
            <a:solidFill>
              <a:schemeClr val="accent4"/>
            </a:solidFill>
            <a:latin typeface="+mj-lt"/>
            <a:ea typeface="Arial Unicode MS" pitchFamily="34" charset="-120"/>
            <a:cs typeface="Arial" pitchFamily="34" charset="0"/>
          </a:endParaRPr>
        </a:p>
      </dgm:t>
    </dgm:pt>
    <dgm:pt modelId="{8455E1A3-53FC-4E08-BFAF-CE99C0A1A152}" type="parTrans" cxnId="{99EC2AA6-37B6-46A2-A7A0-9B72ACF86EB9}">
      <dgm:prSet/>
      <dgm:spPr/>
      <dgm:t>
        <a:bodyPr/>
        <a:lstStyle/>
        <a:p>
          <a:endParaRPr lang="zh-TW" altLang="en-US" sz="4000">
            <a:latin typeface="Arial" pitchFamily="34" charset="0"/>
            <a:cs typeface="Arial" pitchFamily="34" charset="0"/>
          </a:endParaRPr>
        </a:p>
      </dgm:t>
    </dgm:pt>
    <dgm:pt modelId="{48D7588F-5322-43D3-9505-6FC7EE95D993}" type="sibTrans" cxnId="{99EC2AA6-37B6-46A2-A7A0-9B72ACF86EB9}">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TW" altLang="en-US" sz="4000">
            <a:latin typeface="Arial" pitchFamily="34" charset="0"/>
            <a:cs typeface="Arial" pitchFamily="34" charset="0"/>
          </a:endParaRPr>
        </a:p>
      </dgm:t>
    </dgm:pt>
    <dgm:pt modelId="{911D5E7F-770D-4470-81E3-62F6C0D83BEF}">
      <dgm:prSet phldrT="[文字]"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altLang="zh-TW" sz="1400" dirty="0" smtClean="0">
              <a:solidFill>
                <a:schemeClr val="accent4"/>
              </a:solidFill>
              <a:latin typeface="+mj-lt"/>
              <a:ea typeface="Arial Unicode MS" pitchFamily="34" charset="-120"/>
              <a:cs typeface="Arial" pitchFamily="34" charset="0"/>
            </a:rPr>
            <a:t>A</a:t>
          </a:r>
          <a:endParaRPr lang="zh-TW" altLang="en-US" sz="1400" dirty="0">
            <a:solidFill>
              <a:schemeClr val="accent4"/>
            </a:solidFill>
            <a:latin typeface="+mj-lt"/>
            <a:ea typeface="Arial Unicode MS" pitchFamily="34" charset="-120"/>
            <a:cs typeface="Arial" pitchFamily="34" charset="0"/>
          </a:endParaRPr>
        </a:p>
      </dgm:t>
    </dgm:pt>
    <dgm:pt modelId="{947DA406-6E16-4B11-B093-5F88CF1EABCA}" type="parTrans" cxnId="{A6DCF117-AF41-4852-9B4B-3F6AA60FCF08}">
      <dgm:prSet/>
      <dgm:spPr/>
      <dgm:t>
        <a:bodyPr/>
        <a:lstStyle/>
        <a:p>
          <a:endParaRPr lang="zh-TW" altLang="en-US" sz="4000">
            <a:latin typeface="Arial" pitchFamily="34" charset="0"/>
            <a:cs typeface="Arial" pitchFamily="34" charset="0"/>
          </a:endParaRPr>
        </a:p>
      </dgm:t>
    </dgm:pt>
    <dgm:pt modelId="{C58A81B3-AD10-48C0-9635-61D29EBBCDCF}" type="sibTrans" cxnId="{A6DCF117-AF41-4852-9B4B-3F6AA60FCF08}">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zh-TW" altLang="en-US" sz="4000">
            <a:latin typeface="Arial" pitchFamily="34" charset="0"/>
            <a:cs typeface="Arial" pitchFamily="34" charset="0"/>
          </a:endParaRPr>
        </a:p>
      </dgm:t>
    </dgm:pt>
    <dgm:pt modelId="{130A5BD8-BC12-4BE5-B9F9-56B24A289EA9}" type="pres">
      <dgm:prSet presAssocID="{545C9BB3-D911-41C0-98F6-BF154B009DAC}" presName="Name0" presStyleCnt="0">
        <dgm:presLayoutVars>
          <dgm:chMax val="1"/>
          <dgm:dir/>
          <dgm:animLvl val="ctr"/>
          <dgm:resizeHandles val="exact"/>
        </dgm:presLayoutVars>
      </dgm:prSet>
      <dgm:spPr/>
      <dgm:t>
        <a:bodyPr/>
        <a:lstStyle/>
        <a:p>
          <a:endParaRPr lang="zh-TW" altLang="en-US"/>
        </a:p>
      </dgm:t>
    </dgm:pt>
    <dgm:pt modelId="{6A84AB1D-C984-4BE7-B711-B4E8B8EEF322}" type="pres">
      <dgm:prSet presAssocID="{ACBB1252-E106-48DB-9BF1-64DFDE05396E}" presName="centerShape" presStyleLbl="node0" presStyleIdx="0" presStyleCnt="1"/>
      <dgm:spPr/>
      <dgm:t>
        <a:bodyPr/>
        <a:lstStyle/>
        <a:p>
          <a:endParaRPr lang="zh-TW" altLang="en-US"/>
        </a:p>
      </dgm:t>
    </dgm:pt>
    <dgm:pt modelId="{E9DE1D97-6E92-4BA6-8D0D-0160CF7323C2}" type="pres">
      <dgm:prSet presAssocID="{0253DCC4-577E-47F8-8854-47152F990631}" presName="node" presStyleLbl="node1" presStyleIdx="0" presStyleCnt="4">
        <dgm:presLayoutVars>
          <dgm:bulletEnabled val="1"/>
        </dgm:presLayoutVars>
      </dgm:prSet>
      <dgm:spPr/>
      <dgm:t>
        <a:bodyPr/>
        <a:lstStyle/>
        <a:p>
          <a:endParaRPr lang="zh-TW" altLang="en-US"/>
        </a:p>
      </dgm:t>
    </dgm:pt>
    <dgm:pt modelId="{2903D459-71B4-462B-B898-5FD65FEE41A1}" type="pres">
      <dgm:prSet presAssocID="{0253DCC4-577E-47F8-8854-47152F990631}"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031E0E31-C82D-4961-9C93-CA3F53FFE469}" type="pres">
      <dgm:prSet presAssocID="{2C039477-5C33-4DD9-94BD-7C6849597D40}" presName="sibTrans" presStyleLbl="sibTrans2D1" presStyleIdx="0" presStyleCnt="4" custLinFactNeighborX="5398" custRadScaleRad="183894"/>
      <dgm:spPr/>
      <dgm:t>
        <a:bodyPr/>
        <a:lstStyle/>
        <a:p>
          <a:endParaRPr lang="zh-TW" altLang="en-US"/>
        </a:p>
      </dgm:t>
    </dgm:pt>
    <dgm:pt modelId="{15B2359A-445E-40F0-9B60-3CAB31B5BAD0}" type="pres">
      <dgm:prSet presAssocID="{6C7BAA1F-D578-4163-8A99-495D52A64142}" presName="node" presStyleLbl="node1" presStyleIdx="1" presStyleCnt="4">
        <dgm:presLayoutVars>
          <dgm:bulletEnabled val="1"/>
        </dgm:presLayoutVars>
      </dgm:prSet>
      <dgm:spPr/>
      <dgm:t>
        <a:bodyPr/>
        <a:lstStyle/>
        <a:p>
          <a:endParaRPr lang="zh-TW" altLang="en-US"/>
        </a:p>
      </dgm:t>
    </dgm:pt>
    <dgm:pt modelId="{BA3E96F1-00D9-4C1F-BD99-B14D6BA1690B}" type="pres">
      <dgm:prSet presAssocID="{6C7BAA1F-D578-4163-8A99-495D52A64142}"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5C16D40-BE81-497B-8C29-0C959090BFBD}" type="pres">
      <dgm:prSet presAssocID="{60BF45B2-7201-4326-8415-6C12FD6A1462}" presName="sibTrans" presStyleLbl="sibTrans2D1" presStyleIdx="1" presStyleCnt="4"/>
      <dgm:spPr/>
      <dgm:t>
        <a:bodyPr/>
        <a:lstStyle/>
        <a:p>
          <a:endParaRPr lang="zh-TW" altLang="en-US"/>
        </a:p>
      </dgm:t>
    </dgm:pt>
    <dgm:pt modelId="{5DCEDE9F-7BD0-43FF-8264-D492B95ED1CF}" type="pres">
      <dgm:prSet presAssocID="{3989CF86-0248-416F-B39E-18AD79EDF834}" presName="node" presStyleLbl="node1" presStyleIdx="2" presStyleCnt="4">
        <dgm:presLayoutVars>
          <dgm:bulletEnabled val="1"/>
        </dgm:presLayoutVars>
      </dgm:prSet>
      <dgm:spPr/>
      <dgm:t>
        <a:bodyPr/>
        <a:lstStyle/>
        <a:p>
          <a:endParaRPr lang="zh-TW" altLang="en-US"/>
        </a:p>
      </dgm:t>
    </dgm:pt>
    <dgm:pt modelId="{C6868B33-5EC1-4464-9586-D35A5BB10C82}" type="pres">
      <dgm:prSet presAssocID="{3989CF86-0248-416F-B39E-18AD79EDF834}"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7A5EAB4-9B05-4E89-8419-4FA5CB8EF77E}" type="pres">
      <dgm:prSet presAssocID="{48D7588F-5322-43D3-9505-6FC7EE95D993}" presName="sibTrans" presStyleLbl="sibTrans2D1" presStyleIdx="2" presStyleCnt="4"/>
      <dgm:spPr/>
      <dgm:t>
        <a:bodyPr/>
        <a:lstStyle/>
        <a:p>
          <a:endParaRPr lang="zh-TW" altLang="en-US"/>
        </a:p>
      </dgm:t>
    </dgm:pt>
    <dgm:pt modelId="{10683E2E-7E8D-4A62-A785-4F53F925DB02}" type="pres">
      <dgm:prSet presAssocID="{911D5E7F-770D-4470-81E3-62F6C0D83BEF}" presName="node" presStyleLbl="node1" presStyleIdx="3" presStyleCnt="4">
        <dgm:presLayoutVars>
          <dgm:bulletEnabled val="1"/>
        </dgm:presLayoutVars>
      </dgm:prSet>
      <dgm:spPr/>
      <dgm:t>
        <a:bodyPr/>
        <a:lstStyle/>
        <a:p>
          <a:endParaRPr lang="zh-TW" altLang="en-US"/>
        </a:p>
      </dgm:t>
    </dgm:pt>
    <dgm:pt modelId="{D6C6E383-F8F6-4CEA-8A30-57D9FF03DEDE}" type="pres">
      <dgm:prSet presAssocID="{911D5E7F-770D-4470-81E3-62F6C0D83BEF}" presName="dummy"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5B92CDE-818E-4323-A9FF-ABE5316C5095}" type="pres">
      <dgm:prSet presAssocID="{C58A81B3-AD10-48C0-9635-61D29EBBCDCF}" presName="sibTrans" presStyleLbl="sibTrans2D1" presStyleIdx="3" presStyleCnt="4"/>
      <dgm:spPr/>
      <dgm:t>
        <a:bodyPr/>
        <a:lstStyle/>
        <a:p>
          <a:endParaRPr lang="zh-TW" altLang="en-US"/>
        </a:p>
      </dgm:t>
    </dgm:pt>
  </dgm:ptLst>
  <dgm:cxnLst>
    <dgm:cxn modelId="{C3421DC7-BC95-43EB-8213-F936BE7FD32B}" srcId="{ACBB1252-E106-48DB-9BF1-64DFDE05396E}" destId="{0253DCC4-577E-47F8-8854-47152F990631}" srcOrd="0" destOrd="0" parTransId="{358D2891-9E9F-4E8F-8B00-6BAE3DA8CCF6}" sibTransId="{2C039477-5C33-4DD9-94BD-7C6849597D40}"/>
    <dgm:cxn modelId="{B49412B5-3F41-40D5-8294-8DCB6D6ACE4E}" type="presOf" srcId="{2C039477-5C33-4DD9-94BD-7C6849597D40}" destId="{031E0E31-C82D-4961-9C93-CA3F53FFE469}" srcOrd="0" destOrd="0" presId="urn:microsoft.com/office/officeart/2005/8/layout/radial6"/>
    <dgm:cxn modelId="{73CC890D-6EA0-4AD9-8E18-D71436B9BFAA}" type="presOf" srcId="{C58A81B3-AD10-48C0-9635-61D29EBBCDCF}" destId="{B5B92CDE-818E-4323-A9FF-ABE5316C5095}" srcOrd="0" destOrd="0" presId="urn:microsoft.com/office/officeart/2005/8/layout/radial6"/>
    <dgm:cxn modelId="{EE4DAEA6-7932-4FD2-8D44-C59808257FEB}" type="presOf" srcId="{48D7588F-5322-43D3-9505-6FC7EE95D993}" destId="{B7A5EAB4-9B05-4E89-8419-4FA5CB8EF77E}" srcOrd="0" destOrd="0" presId="urn:microsoft.com/office/officeart/2005/8/layout/radial6"/>
    <dgm:cxn modelId="{1F127788-9010-48B7-A9BA-382F659BAB6E}" type="presOf" srcId="{545C9BB3-D911-41C0-98F6-BF154B009DAC}" destId="{130A5BD8-BC12-4BE5-B9F9-56B24A289EA9}" srcOrd="0" destOrd="0" presId="urn:microsoft.com/office/officeart/2005/8/layout/radial6"/>
    <dgm:cxn modelId="{A447F1B5-3301-47DE-BFA5-D9F2141ABB8E}" srcId="{545C9BB3-D911-41C0-98F6-BF154B009DAC}" destId="{ACBB1252-E106-48DB-9BF1-64DFDE05396E}" srcOrd="0" destOrd="0" parTransId="{A68C527D-FBA4-45F4-8584-924275A5917C}" sibTransId="{C0DC10EB-448E-4E31-8047-C34B34F795A3}"/>
    <dgm:cxn modelId="{D56CD0B2-6D42-419D-8B3D-3B313D859453}" type="presOf" srcId="{911D5E7F-770D-4470-81E3-62F6C0D83BEF}" destId="{10683E2E-7E8D-4A62-A785-4F53F925DB02}" srcOrd="0" destOrd="0" presId="urn:microsoft.com/office/officeart/2005/8/layout/radial6"/>
    <dgm:cxn modelId="{99EC2AA6-37B6-46A2-A7A0-9B72ACF86EB9}" srcId="{ACBB1252-E106-48DB-9BF1-64DFDE05396E}" destId="{3989CF86-0248-416F-B39E-18AD79EDF834}" srcOrd="2" destOrd="0" parTransId="{8455E1A3-53FC-4E08-BFAF-CE99C0A1A152}" sibTransId="{48D7588F-5322-43D3-9505-6FC7EE95D993}"/>
    <dgm:cxn modelId="{56EE3850-01BF-4F21-956A-154932024365}" type="presOf" srcId="{6C7BAA1F-D578-4163-8A99-495D52A64142}" destId="{15B2359A-445E-40F0-9B60-3CAB31B5BAD0}" srcOrd="0" destOrd="0" presId="urn:microsoft.com/office/officeart/2005/8/layout/radial6"/>
    <dgm:cxn modelId="{A6DCF117-AF41-4852-9B4B-3F6AA60FCF08}" srcId="{ACBB1252-E106-48DB-9BF1-64DFDE05396E}" destId="{911D5E7F-770D-4470-81E3-62F6C0D83BEF}" srcOrd="3" destOrd="0" parTransId="{947DA406-6E16-4B11-B093-5F88CF1EABCA}" sibTransId="{C58A81B3-AD10-48C0-9635-61D29EBBCDCF}"/>
    <dgm:cxn modelId="{D4A8CF4A-EB96-4765-A300-F848B27F5934}" type="presOf" srcId="{ACBB1252-E106-48DB-9BF1-64DFDE05396E}" destId="{6A84AB1D-C984-4BE7-B711-B4E8B8EEF322}" srcOrd="0" destOrd="0" presId="urn:microsoft.com/office/officeart/2005/8/layout/radial6"/>
    <dgm:cxn modelId="{B86EF3DF-3A80-4A13-AD1C-CF9B25BFDF8F}" type="presOf" srcId="{3989CF86-0248-416F-B39E-18AD79EDF834}" destId="{5DCEDE9F-7BD0-43FF-8264-D492B95ED1CF}" srcOrd="0" destOrd="0" presId="urn:microsoft.com/office/officeart/2005/8/layout/radial6"/>
    <dgm:cxn modelId="{9CCAC063-C964-408E-B7EF-A74465BC6D24}" type="presOf" srcId="{60BF45B2-7201-4326-8415-6C12FD6A1462}" destId="{65C16D40-BE81-497B-8C29-0C959090BFBD}" srcOrd="0" destOrd="0" presId="urn:microsoft.com/office/officeart/2005/8/layout/radial6"/>
    <dgm:cxn modelId="{F103B589-A9F1-4CA5-A9A4-5CA36E7CE90C}" srcId="{ACBB1252-E106-48DB-9BF1-64DFDE05396E}" destId="{6C7BAA1F-D578-4163-8A99-495D52A64142}" srcOrd="1" destOrd="0" parTransId="{8E59DD2F-07EB-426D-9C47-756FB36281DC}" sibTransId="{60BF45B2-7201-4326-8415-6C12FD6A1462}"/>
    <dgm:cxn modelId="{C7D78AD3-908B-4F10-BBD0-F1ADEF9FEE07}" type="presOf" srcId="{0253DCC4-577E-47F8-8854-47152F990631}" destId="{E9DE1D97-6E92-4BA6-8D0D-0160CF7323C2}" srcOrd="0" destOrd="0" presId="urn:microsoft.com/office/officeart/2005/8/layout/radial6"/>
    <dgm:cxn modelId="{2140EFE2-9F98-4B62-9F29-FE5117898D06}" type="presParOf" srcId="{130A5BD8-BC12-4BE5-B9F9-56B24A289EA9}" destId="{6A84AB1D-C984-4BE7-B711-B4E8B8EEF322}" srcOrd="0" destOrd="0" presId="urn:microsoft.com/office/officeart/2005/8/layout/radial6"/>
    <dgm:cxn modelId="{216CBAA1-DED6-4D41-84C1-15F8322EBECD}" type="presParOf" srcId="{130A5BD8-BC12-4BE5-B9F9-56B24A289EA9}" destId="{E9DE1D97-6E92-4BA6-8D0D-0160CF7323C2}" srcOrd="1" destOrd="0" presId="urn:microsoft.com/office/officeart/2005/8/layout/radial6"/>
    <dgm:cxn modelId="{AA2B0F88-CBF6-47CF-BAA8-0C70C2AFC800}" type="presParOf" srcId="{130A5BD8-BC12-4BE5-B9F9-56B24A289EA9}" destId="{2903D459-71B4-462B-B898-5FD65FEE41A1}" srcOrd="2" destOrd="0" presId="urn:microsoft.com/office/officeart/2005/8/layout/radial6"/>
    <dgm:cxn modelId="{DCEEBEBB-EF5D-4591-8698-80D43C4937E0}" type="presParOf" srcId="{130A5BD8-BC12-4BE5-B9F9-56B24A289EA9}" destId="{031E0E31-C82D-4961-9C93-CA3F53FFE469}" srcOrd="3" destOrd="0" presId="urn:microsoft.com/office/officeart/2005/8/layout/radial6"/>
    <dgm:cxn modelId="{11E16603-0BA2-45DF-8F14-26A6354CC338}" type="presParOf" srcId="{130A5BD8-BC12-4BE5-B9F9-56B24A289EA9}" destId="{15B2359A-445E-40F0-9B60-3CAB31B5BAD0}" srcOrd="4" destOrd="0" presId="urn:microsoft.com/office/officeart/2005/8/layout/radial6"/>
    <dgm:cxn modelId="{E77308FC-E6C1-49CF-824C-38FF8C140CDB}" type="presParOf" srcId="{130A5BD8-BC12-4BE5-B9F9-56B24A289EA9}" destId="{BA3E96F1-00D9-4C1F-BD99-B14D6BA1690B}" srcOrd="5" destOrd="0" presId="urn:microsoft.com/office/officeart/2005/8/layout/radial6"/>
    <dgm:cxn modelId="{CE5B0151-006B-4AB9-9507-64E05EAD1AC6}" type="presParOf" srcId="{130A5BD8-BC12-4BE5-B9F9-56B24A289EA9}" destId="{65C16D40-BE81-497B-8C29-0C959090BFBD}" srcOrd="6" destOrd="0" presId="urn:microsoft.com/office/officeart/2005/8/layout/radial6"/>
    <dgm:cxn modelId="{4AD5DDC5-14B8-4523-B17D-72FB07FD2EA8}" type="presParOf" srcId="{130A5BD8-BC12-4BE5-B9F9-56B24A289EA9}" destId="{5DCEDE9F-7BD0-43FF-8264-D492B95ED1CF}" srcOrd="7" destOrd="0" presId="urn:microsoft.com/office/officeart/2005/8/layout/radial6"/>
    <dgm:cxn modelId="{66EC8D55-2D24-4873-8D98-8F225CF50957}" type="presParOf" srcId="{130A5BD8-BC12-4BE5-B9F9-56B24A289EA9}" destId="{C6868B33-5EC1-4464-9586-D35A5BB10C82}" srcOrd="8" destOrd="0" presId="urn:microsoft.com/office/officeart/2005/8/layout/radial6"/>
    <dgm:cxn modelId="{0D9404DA-7D78-415E-9505-9EAE672FD5F5}" type="presParOf" srcId="{130A5BD8-BC12-4BE5-B9F9-56B24A289EA9}" destId="{B7A5EAB4-9B05-4E89-8419-4FA5CB8EF77E}" srcOrd="9" destOrd="0" presId="urn:microsoft.com/office/officeart/2005/8/layout/radial6"/>
    <dgm:cxn modelId="{EA400A25-C0DC-4B9A-85C6-1F37C2ED08A5}" type="presParOf" srcId="{130A5BD8-BC12-4BE5-B9F9-56B24A289EA9}" destId="{10683E2E-7E8D-4A62-A785-4F53F925DB02}" srcOrd="10" destOrd="0" presId="urn:microsoft.com/office/officeart/2005/8/layout/radial6"/>
    <dgm:cxn modelId="{976E1D9C-099D-45CB-AF97-92DF478B0EB1}" type="presParOf" srcId="{130A5BD8-BC12-4BE5-B9F9-56B24A289EA9}" destId="{D6C6E383-F8F6-4CEA-8A30-57D9FF03DEDE}" srcOrd="11" destOrd="0" presId="urn:microsoft.com/office/officeart/2005/8/layout/radial6"/>
    <dgm:cxn modelId="{06B30A32-2E5B-4EC9-A1B2-55DF005B0B6B}" type="presParOf" srcId="{130A5BD8-BC12-4BE5-B9F9-56B24A289EA9}" destId="{B5B92CDE-818E-4323-A9FF-ABE5316C5095}" srcOrd="12" destOrd="0" presId="urn:microsoft.com/office/officeart/2005/8/layout/radial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5C46A-FBEC-4672-A963-3FF16C9AD99F}" type="doc">
      <dgm:prSet loTypeId="urn:microsoft.com/office/officeart/2005/8/layout/cycle5" loCatId="cycle" qsTypeId="urn:microsoft.com/office/officeart/2005/8/quickstyle/3d5" qsCatId="3D" csTypeId="urn:microsoft.com/office/officeart/2005/8/colors/accent1_2#2" csCatId="accent1" phldr="1"/>
      <dgm:spPr/>
      <dgm:t>
        <a:bodyPr/>
        <a:lstStyle/>
        <a:p>
          <a:endParaRPr lang="zh-TW" altLang="en-US"/>
        </a:p>
      </dgm:t>
    </dgm:pt>
    <dgm:pt modelId="{D80623D7-A610-4F13-BBA3-478F3A0DDABF}">
      <dgm:prSet phldrT="[Text]" custT="1"/>
      <dgm:spPr>
        <a:solidFill>
          <a:srgbClr val="52B7D2"/>
        </a:solidFill>
      </dgm:spPr>
      <dgm:t>
        <a:bodyPr/>
        <a:lstStyle/>
        <a:p>
          <a:pPr algn="l"/>
          <a:r>
            <a:rPr lang="zh-TW" altLang="zh-TW" sz="1800" b="1" i="0" dirty="0" smtClean="0">
              <a:latin typeface="Times New Roman" pitchFamily="18" charset="0"/>
              <a:ea typeface="標楷體" pitchFamily="65" charset="-120"/>
              <a:cs typeface="Times New Roman" pitchFamily="18" charset="0"/>
            </a:rPr>
            <a:t>關鍵基礎建設透過開放系統與網際網路遭實體破壞風險倍增</a:t>
          </a:r>
        </a:p>
      </dgm:t>
    </dgm:pt>
    <dgm:pt modelId="{7E31FAF6-3F4C-4965-B650-C29B48810BEF}" type="parTrans" cxnId="{660DE1D9-46E8-4228-B087-9362281A8F21}">
      <dgm:prSet/>
      <dgm:spPr/>
      <dgm:t>
        <a:bodyPr/>
        <a:lstStyle/>
        <a:p>
          <a:endParaRPr lang="zh-TW" altLang="en-US"/>
        </a:p>
      </dgm:t>
    </dgm:pt>
    <dgm:pt modelId="{0410F11F-63B6-4967-849C-7FCF2BD67E2E}" type="sibTrans" cxnId="{660DE1D9-46E8-4228-B087-9362281A8F21}">
      <dgm:prSet/>
      <dgm:spPr>
        <a:ln w="63500">
          <a:solidFill>
            <a:schemeClr val="tx2">
              <a:lumMod val="50000"/>
            </a:schemeClr>
          </a:solidFill>
          <a:tailEnd type="triangle"/>
        </a:ln>
      </dgm:spPr>
      <dgm:t>
        <a:bodyPr/>
        <a:lstStyle/>
        <a:p>
          <a:endParaRPr lang="zh-TW" altLang="en-US"/>
        </a:p>
      </dgm:t>
    </dgm:pt>
    <dgm:pt modelId="{42E6D3C9-FA8D-4B94-9173-2D929086B6C1}" type="pres">
      <dgm:prSet presAssocID="{B505C46A-FBEC-4672-A963-3FF16C9AD99F}" presName="cycle" presStyleCnt="0">
        <dgm:presLayoutVars>
          <dgm:dir/>
          <dgm:resizeHandles val="exact"/>
        </dgm:presLayoutVars>
      </dgm:prSet>
      <dgm:spPr/>
      <dgm:t>
        <a:bodyPr/>
        <a:lstStyle/>
        <a:p>
          <a:endParaRPr lang="zh-TW" altLang="en-US"/>
        </a:p>
      </dgm:t>
    </dgm:pt>
    <dgm:pt modelId="{2D2A4413-B2A7-48D0-A542-F6DDA4419F75}" type="pres">
      <dgm:prSet presAssocID="{D80623D7-A610-4F13-BBA3-478F3A0DDABF}" presName="node" presStyleLbl="node1" presStyleIdx="0" presStyleCnt="1" custRadScaleRad="64043" custRadScaleInc="-2765">
        <dgm:presLayoutVars>
          <dgm:bulletEnabled val="1"/>
        </dgm:presLayoutVars>
      </dgm:prSet>
      <dgm:spPr/>
      <dgm:t>
        <a:bodyPr/>
        <a:lstStyle/>
        <a:p>
          <a:endParaRPr lang="zh-TW" altLang="en-US"/>
        </a:p>
      </dgm:t>
    </dgm:pt>
  </dgm:ptLst>
  <dgm:cxnLst>
    <dgm:cxn modelId="{5173C2C2-832F-454B-8694-19FEFF9980CA}" type="presOf" srcId="{D80623D7-A610-4F13-BBA3-478F3A0DDABF}" destId="{2D2A4413-B2A7-48D0-A542-F6DDA4419F75}" srcOrd="0" destOrd="0" presId="urn:microsoft.com/office/officeart/2005/8/layout/cycle5"/>
    <dgm:cxn modelId="{DAD1B50D-381A-4760-819B-EEDA1FF2DD90}" type="presOf" srcId="{B505C46A-FBEC-4672-A963-3FF16C9AD99F}" destId="{42E6D3C9-FA8D-4B94-9173-2D929086B6C1}" srcOrd="0" destOrd="0" presId="urn:microsoft.com/office/officeart/2005/8/layout/cycle5"/>
    <dgm:cxn modelId="{660DE1D9-46E8-4228-B087-9362281A8F21}" srcId="{B505C46A-FBEC-4672-A963-3FF16C9AD99F}" destId="{D80623D7-A610-4F13-BBA3-478F3A0DDABF}" srcOrd="0" destOrd="0" parTransId="{7E31FAF6-3F4C-4965-B650-C29B48810BEF}" sibTransId="{0410F11F-63B6-4967-849C-7FCF2BD67E2E}"/>
    <dgm:cxn modelId="{3E659DC2-0C7B-4CF4-83F3-D38106EF0B37}" type="presParOf" srcId="{42E6D3C9-FA8D-4B94-9173-2D929086B6C1}" destId="{2D2A4413-B2A7-48D0-A542-F6DDA4419F75}" srcOrd="0" destOrd="0" presId="urn:microsoft.com/office/officeart/2005/8/layout/cycle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05C46A-FBEC-4672-A963-3FF16C9AD99F}" type="doc">
      <dgm:prSet loTypeId="urn:microsoft.com/office/officeart/2005/8/layout/cycle5" loCatId="cycle" qsTypeId="urn:microsoft.com/office/officeart/2005/8/quickstyle/3d5" qsCatId="3D" csTypeId="urn:microsoft.com/office/officeart/2005/8/colors/accent1_2#3" csCatId="accent1" phldr="1"/>
      <dgm:spPr/>
      <dgm:t>
        <a:bodyPr/>
        <a:lstStyle/>
        <a:p>
          <a:endParaRPr lang="zh-TW" altLang="en-US"/>
        </a:p>
      </dgm:t>
    </dgm:pt>
    <dgm:pt modelId="{6993018E-7E7D-4F4E-87CF-5D5B96339B91}">
      <dgm:prSet phldrT="[Text]" custT="1"/>
      <dgm:spPr>
        <a:solidFill>
          <a:srgbClr val="99B858"/>
        </a:solidFill>
      </dgm:spPr>
      <dgm:t>
        <a:bodyPr/>
        <a:lstStyle/>
        <a:p>
          <a:pPr algn="l"/>
          <a:r>
            <a:rPr lang="zh-TW" altLang="en-US" sz="1800" b="1" dirty="0" smtClean="0">
              <a:latin typeface="標楷體" pitchFamily="65" charset="-120"/>
              <a:ea typeface="標楷體" pitchFamily="65" charset="-120"/>
            </a:rPr>
            <a:t>組織型駭客以進階持續威脅</a:t>
          </a:r>
          <a:r>
            <a:rPr lang="en-US" altLang="en-US" sz="1800" b="1" dirty="0" smtClean="0">
              <a:latin typeface="標楷體" pitchFamily="65" charset="-120"/>
              <a:ea typeface="標楷體" pitchFamily="65" charset="-120"/>
            </a:rPr>
            <a:t>(</a:t>
          </a:r>
          <a:r>
            <a:rPr lang="en-US" altLang="en-US" sz="1600" b="1" i="1" dirty="0" smtClean="0">
              <a:latin typeface="Times New Roman" pitchFamily="18" charset="0"/>
              <a:ea typeface="標楷體" pitchFamily="65" charset="-120"/>
              <a:cs typeface="Times New Roman" pitchFamily="18" charset="0"/>
            </a:rPr>
            <a:t>Advanced Persistent Threat</a:t>
          </a:r>
          <a:r>
            <a:rPr lang="en-US" altLang="en-US" sz="1800" b="1" dirty="0" smtClean="0">
              <a:latin typeface="標楷體" pitchFamily="65" charset="-120"/>
              <a:ea typeface="標楷體" pitchFamily="65" charset="-120"/>
            </a:rPr>
            <a:t>)</a:t>
          </a:r>
          <a:r>
            <a:rPr lang="zh-TW" altLang="en-US" sz="1800" b="1" dirty="0" smtClean="0">
              <a:latin typeface="標楷體" pitchFamily="65" charset="-120"/>
              <a:ea typeface="標楷體" pitchFamily="65" charset="-120"/>
            </a:rPr>
            <a:t>竊取公務、國防及商業機密</a:t>
          </a:r>
        </a:p>
      </dgm:t>
    </dgm:pt>
    <dgm:pt modelId="{99E1DAC3-6007-45B8-9214-24F01A96A952}" type="parTrans" cxnId="{10EBB091-DB67-45C7-AC2E-1275FA562DCD}">
      <dgm:prSet/>
      <dgm:spPr/>
      <dgm:t>
        <a:bodyPr/>
        <a:lstStyle/>
        <a:p>
          <a:endParaRPr lang="zh-TW" altLang="en-US"/>
        </a:p>
      </dgm:t>
    </dgm:pt>
    <dgm:pt modelId="{9E2CBF94-840F-4129-ADFC-85648408DAA3}" type="sibTrans" cxnId="{10EBB091-DB67-45C7-AC2E-1275FA562DCD}">
      <dgm:prSet/>
      <dgm:spPr>
        <a:ln w="63500">
          <a:solidFill>
            <a:schemeClr val="tx2">
              <a:lumMod val="50000"/>
            </a:schemeClr>
          </a:solidFill>
          <a:tailEnd type="triangle"/>
        </a:ln>
      </dgm:spPr>
      <dgm:t>
        <a:bodyPr/>
        <a:lstStyle/>
        <a:p>
          <a:endParaRPr lang="zh-TW" altLang="en-US"/>
        </a:p>
      </dgm:t>
    </dgm:pt>
    <dgm:pt modelId="{42E6D3C9-FA8D-4B94-9173-2D929086B6C1}" type="pres">
      <dgm:prSet presAssocID="{B505C46A-FBEC-4672-A963-3FF16C9AD99F}" presName="cycle" presStyleCnt="0">
        <dgm:presLayoutVars>
          <dgm:dir/>
          <dgm:resizeHandles val="exact"/>
        </dgm:presLayoutVars>
      </dgm:prSet>
      <dgm:spPr/>
      <dgm:t>
        <a:bodyPr/>
        <a:lstStyle/>
        <a:p>
          <a:endParaRPr lang="zh-TW" altLang="en-US"/>
        </a:p>
      </dgm:t>
    </dgm:pt>
    <dgm:pt modelId="{29C291A4-1888-4C01-A252-73BBB89518B4}" type="pres">
      <dgm:prSet presAssocID="{6993018E-7E7D-4F4E-87CF-5D5B96339B91}" presName="node" presStyleLbl="node1" presStyleIdx="0" presStyleCnt="1" custRadScaleRad="100006" custRadScaleInc="-169">
        <dgm:presLayoutVars>
          <dgm:bulletEnabled val="1"/>
        </dgm:presLayoutVars>
      </dgm:prSet>
      <dgm:spPr/>
      <dgm:t>
        <a:bodyPr/>
        <a:lstStyle/>
        <a:p>
          <a:endParaRPr lang="zh-TW" altLang="en-US"/>
        </a:p>
      </dgm:t>
    </dgm:pt>
  </dgm:ptLst>
  <dgm:cxnLst>
    <dgm:cxn modelId="{FE10FB48-27BA-467B-8391-F88CD3316C10}" type="presOf" srcId="{B505C46A-FBEC-4672-A963-3FF16C9AD99F}" destId="{42E6D3C9-FA8D-4B94-9173-2D929086B6C1}" srcOrd="0" destOrd="0" presId="urn:microsoft.com/office/officeart/2005/8/layout/cycle5"/>
    <dgm:cxn modelId="{10EBB091-DB67-45C7-AC2E-1275FA562DCD}" srcId="{B505C46A-FBEC-4672-A963-3FF16C9AD99F}" destId="{6993018E-7E7D-4F4E-87CF-5D5B96339B91}" srcOrd="0" destOrd="0" parTransId="{99E1DAC3-6007-45B8-9214-24F01A96A952}" sibTransId="{9E2CBF94-840F-4129-ADFC-85648408DAA3}"/>
    <dgm:cxn modelId="{BA8A8CC2-982C-4003-9450-789522A7CBD3}" type="presOf" srcId="{6993018E-7E7D-4F4E-87CF-5D5B96339B91}" destId="{29C291A4-1888-4C01-A252-73BBB89518B4}" srcOrd="0" destOrd="0" presId="urn:microsoft.com/office/officeart/2005/8/layout/cycle5"/>
    <dgm:cxn modelId="{E7224591-CAB4-4CC5-BF8D-5A4C5AA9D5F3}" type="presParOf" srcId="{42E6D3C9-FA8D-4B94-9173-2D929086B6C1}" destId="{29C291A4-1888-4C01-A252-73BBB89518B4}" srcOrd="0" destOrd="0" presId="urn:microsoft.com/office/officeart/2005/8/layout/cycle5"/>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05C46A-FBEC-4672-A963-3FF16C9AD99F}" type="doc">
      <dgm:prSet loTypeId="urn:microsoft.com/office/officeart/2005/8/layout/cycle5" loCatId="cycle" qsTypeId="urn:microsoft.com/office/officeart/2005/8/quickstyle/3d5" qsCatId="3D" csTypeId="urn:microsoft.com/office/officeart/2005/8/colors/accent1_2#4" csCatId="accent1" phldr="1"/>
      <dgm:spPr/>
      <dgm:t>
        <a:bodyPr/>
        <a:lstStyle/>
        <a:p>
          <a:endParaRPr lang="zh-TW" altLang="en-US"/>
        </a:p>
      </dgm:t>
    </dgm:pt>
    <dgm:pt modelId="{F493F153-438F-4FB4-8F06-9BFD78E06D8F}">
      <dgm:prSet phldrT="[Text]" custT="1"/>
      <dgm:spPr>
        <a:solidFill>
          <a:srgbClr val="B84C49"/>
        </a:solidFill>
      </dgm:spPr>
      <dgm:t>
        <a:bodyPr/>
        <a:lstStyle/>
        <a:p>
          <a:pPr algn="l"/>
          <a:r>
            <a:rPr lang="zh-TW" altLang="en-US" sz="1800" b="1" dirty="0" smtClean="0">
              <a:latin typeface="標楷體" pitchFamily="65" charset="-120"/>
              <a:ea typeface="標楷體" pitchFamily="65" charset="-120"/>
            </a:rPr>
            <a:t>網路與經濟罪犯大量竊取個人隱私資料，影響電子商務與金融運作</a:t>
          </a:r>
        </a:p>
      </dgm:t>
    </dgm:pt>
    <dgm:pt modelId="{3DABCC25-4264-48CD-8546-4F7FD33CDE1E}" type="sibTrans" cxnId="{1992B007-3B0E-4933-8E10-B75F857ACA27}">
      <dgm:prSet/>
      <dgm:spPr>
        <a:ln w="63500">
          <a:solidFill>
            <a:schemeClr val="tx2">
              <a:lumMod val="50000"/>
            </a:schemeClr>
          </a:solidFill>
          <a:tailEnd type="triangle"/>
        </a:ln>
      </dgm:spPr>
      <dgm:t>
        <a:bodyPr/>
        <a:lstStyle/>
        <a:p>
          <a:endParaRPr lang="zh-TW" altLang="en-US" sz="1600"/>
        </a:p>
      </dgm:t>
    </dgm:pt>
    <dgm:pt modelId="{A7524BA5-684D-432D-B313-3DEDC186DE83}" type="parTrans" cxnId="{1992B007-3B0E-4933-8E10-B75F857ACA27}">
      <dgm:prSet/>
      <dgm:spPr/>
      <dgm:t>
        <a:bodyPr/>
        <a:lstStyle/>
        <a:p>
          <a:endParaRPr lang="zh-TW" altLang="en-US" sz="1600"/>
        </a:p>
      </dgm:t>
    </dgm:pt>
    <dgm:pt modelId="{42E6D3C9-FA8D-4B94-9173-2D929086B6C1}" type="pres">
      <dgm:prSet presAssocID="{B505C46A-FBEC-4672-A963-3FF16C9AD99F}" presName="cycle" presStyleCnt="0">
        <dgm:presLayoutVars>
          <dgm:dir/>
          <dgm:resizeHandles val="exact"/>
        </dgm:presLayoutVars>
      </dgm:prSet>
      <dgm:spPr/>
      <dgm:t>
        <a:bodyPr/>
        <a:lstStyle/>
        <a:p>
          <a:endParaRPr lang="zh-TW" altLang="en-US"/>
        </a:p>
      </dgm:t>
    </dgm:pt>
    <dgm:pt modelId="{BBA5BA85-0763-4331-9779-1C2F4498E50E}" type="pres">
      <dgm:prSet presAssocID="{F493F153-438F-4FB4-8F06-9BFD78E06D8F}" presName="node" presStyleLbl="node1" presStyleIdx="0" presStyleCnt="1" custRadScaleRad="100005" custRadScaleInc="-163">
        <dgm:presLayoutVars>
          <dgm:bulletEnabled val="1"/>
        </dgm:presLayoutVars>
      </dgm:prSet>
      <dgm:spPr/>
      <dgm:t>
        <a:bodyPr/>
        <a:lstStyle/>
        <a:p>
          <a:endParaRPr lang="zh-TW" altLang="en-US"/>
        </a:p>
      </dgm:t>
    </dgm:pt>
  </dgm:ptLst>
  <dgm:cxnLst>
    <dgm:cxn modelId="{36229B3B-4574-4D57-AEC3-F548FA302D4E}" type="presOf" srcId="{B505C46A-FBEC-4672-A963-3FF16C9AD99F}" destId="{42E6D3C9-FA8D-4B94-9173-2D929086B6C1}" srcOrd="0" destOrd="0" presId="urn:microsoft.com/office/officeart/2005/8/layout/cycle5"/>
    <dgm:cxn modelId="{9EE9D957-56C9-4A0B-ADA9-2644BBF61300}" type="presOf" srcId="{F493F153-438F-4FB4-8F06-9BFD78E06D8F}" destId="{BBA5BA85-0763-4331-9779-1C2F4498E50E}" srcOrd="0" destOrd="0" presId="urn:microsoft.com/office/officeart/2005/8/layout/cycle5"/>
    <dgm:cxn modelId="{1992B007-3B0E-4933-8E10-B75F857ACA27}" srcId="{B505C46A-FBEC-4672-A963-3FF16C9AD99F}" destId="{F493F153-438F-4FB4-8F06-9BFD78E06D8F}" srcOrd="0" destOrd="0" parTransId="{A7524BA5-684D-432D-B313-3DEDC186DE83}" sibTransId="{3DABCC25-4264-48CD-8546-4F7FD33CDE1E}"/>
    <dgm:cxn modelId="{D1493C3B-8CA6-4E60-8F94-C2FE0A9E4601}" type="presParOf" srcId="{42E6D3C9-FA8D-4B94-9173-2D929086B6C1}" destId="{BBA5BA85-0763-4331-9779-1C2F4498E50E}" srcOrd="0" destOrd="0" presId="urn:microsoft.com/office/officeart/2005/8/layout/cycle5"/>
  </dgm:cxnLst>
  <dgm:bg/>
  <dgm:whole/>
  <dgm:extLst>
    <a:ext uri="http://schemas.microsoft.com/office/drawing/2008/diagram">
      <dsp:dataModelExt xmlns:dsp="http://schemas.microsoft.com/office/drawing/2008/diagram" xmlns=""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73FA20-09DA-4047-87F1-4A7F588C964D}" type="doc">
      <dgm:prSet loTypeId="urn:microsoft.com/office/officeart/2005/8/layout/chart3" loCatId="cycle" qsTypeId="urn:microsoft.com/office/officeart/2005/8/quickstyle/3d5" qsCatId="3D" csTypeId="urn:microsoft.com/office/officeart/2005/8/colors/accent1_2#5" csCatId="accent1" phldr="1"/>
      <dgm:spPr/>
    </dgm:pt>
    <dgm:pt modelId="{B6F531ED-ABBB-4298-A25C-A849086001C8}">
      <dgm:prSet phldrT="[文字]" custT="1"/>
      <dgm:spPr>
        <a:solidFill>
          <a:schemeClr val="accent1">
            <a:lumMod val="75000"/>
          </a:schemeClr>
        </a:solidFill>
      </dgm:spPr>
      <dgm:t>
        <a:bodyPr/>
        <a:lstStyle/>
        <a:p>
          <a:pPr algn="l"/>
          <a:endParaRPr lang="en-US" altLang="zh-TW" sz="1800" b="1" dirty="0" smtClean="0">
            <a:latin typeface="標楷體" pitchFamily="65" charset="-120"/>
            <a:ea typeface="標楷體" pitchFamily="65" charset="-120"/>
          </a:endParaRPr>
        </a:p>
        <a:p>
          <a:pPr algn="l"/>
          <a:r>
            <a:rPr lang="zh-TW" altLang="en-US" sz="1800" b="1" dirty="0" smtClean="0">
              <a:latin typeface="標楷體" pitchFamily="65" charset="-120"/>
              <a:ea typeface="標楷體" pitchFamily="65" charset="-120"/>
            </a:rPr>
            <a:t>全球資安供應商持續遭駭，破壞信任價值鏈，危及網際網路整體運作</a:t>
          </a:r>
          <a:r>
            <a:rPr lang="en-US" altLang="zh-TW" sz="3800" b="1" dirty="0" smtClean="0">
              <a:latin typeface="標楷體" pitchFamily="65" charset="-120"/>
              <a:ea typeface="標楷體" pitchFamily="65" charset="-120"/>
            </a:rPr>
            <a:t/>
          </a:r>
          <a:br>
            <a:rPr lang="en-US" altLang="zh-TW" sz="3800" b="1" dirty="0" smtClean="0">
              <a:latin typeface="標楷體" pitchFamily="65" charset="-120"/>
              <a:ea typeface="標楷體" pitchFamily="65" charset="-120"/>
            </a:rPr>
          </a:br>
          <a:endParaRPr lang="zh-TW" altLang="en-US" sz="3800" b="1" dirty="0">
            <a:latin typeface="標楷體" pitchFamily="65" charset="-120"/>
            <a:ea typeface="標楷體" pitchFamily="65" charset="-120"/>
          </a:endParaRPr>
        </a:p>
      </dgm:t>
    </dgm:pt>
    <dgm:pt modelId="{B9FF363B-E20E-4264-9BE5-60E2A718B056}" type="parTrans" cxnId="{C656DA62-DF13-45DF-89E0-293EA001249D}">
      <dgm:prSet/>
      <dgm:spPr/>
      <dgm:t>
        <a:bodyPr/>
        <a:lstStyle/>
        <a:p>
          <a:endParaRPr lang="zh-TW" altLang="en-US"/>
        </a:p>
      </dgm:t>
    </dgm:pt>
    <dgm:pt modelId="{BF523E85-C29F-437D-A06D-C5E70A9B7D1C}" type="sibTrans" cxnId="{C656DA62-DF13-45DF-89E0-293EA001249D}">
      <dgm:prSet/>
      <dgm:spPr/>
      <dgm:t>
        <a:bodyPr/>
        <a:lstStyle/>
        <a:p>
          <a:endParaRPr lang="zh-TW" altLang="en-US"/>
        </a:p>
      </dgm:t>
    </dgm:pt>
    <dgm:pt modelId="{70515513-6843-4E3F-B5EA-D07D70B53714}" type="pres">
      <dgm:prSet presAssocID="{1573FA20-09DA-4047-87F1-4A7F588C964D}" presName="compositeShape" presStyleCnt="0">
        <dgm:presLayoutVars>
          <dgm:chMax val="7"/>
          <dgm:dir/>
          <dgm:resizeHandles val="exact"/>
        </dgm:presLayoutVars>
      </dgm:prSet>
      <dgm:spPr/>
    </dgm:pt>
    <dgm:pt modelId="{5D70251D-892C-4D54-AD08-58CEBEC0A3B0}" type="pres">
      <dgm:prSet presAssocID="{1573FA20-09DA-4047-87F1-4A7F588C964D}" presName="wedge1" presStyleLbl="node1" presStyleIdx="0" presStyleCnt="1" custLinFactNeighborX="-1480" custLinFactNeighborY="9524"/>
      <dgm:spPr/>
      <dgm:t>
        <a:bodyPr/>
        <a:lstStyle/>
        <a:p>
          <a:endParaRPr lang="zh-TW" altLang="en-US"/>
        </a:p>
      </dgm:t>
    </dgm:pt>
    <dgm:pt modelId="{428C2A1D-6589-46F4-9B91-C06BDB249708}" type="pres">
      <dgm:prSet presAssocID="{1573FA20-09DA-4047-87F1-4A7F588C964D}" presName="wedge1Tx" presStyleLbl="node1" presStyleIdx="0" presStyleCnt="1">
        <dgm:presLayoutVars>
          <dgm:chMax val="0"/>
          <dgm:chPref val="0"/>
          <dgm:bulletEnabled val="1"/>
        </dgm:presLayoutVars>
      </dgm:prSet>
      <dgm:spPr/>
      <dgm:t>
        <a:bodyPr/>
        <a:lstStyle/>
        <a:p>
          <a:endParaRPr lang="zh-TW" altLang="en-US"/>
        </a:p>
      </dgm:t>
    </dgm:pt>
  </dgm:ptLst>
  <dgm:cxnLst>
    <dgm:cxn modelId="{8514A61A-FEA2-40E2-B01D-185B61B2DB2B}" type="presOf" srcId="{1573FA20-09DA-4047-87F1-4A7F588C964D}" destId="{70515513-6843-4E3F-B5EA-D07D70B53714}" srcOrd="0" destOrd="0" presId="urn:microsoft.com/office/officeart/2005/8/layout/chart3"/>
    <dgm:cxn modelId="{C656DA62-DF13-45DF-89E0-293EA001249D}" srcId="{1573FA20-09DA-4047-87F1-4A7F588C964D}" destId="{B6F531ED-ABBB-4298-A25C-A849086001C8}" srcOrd="0" destOrd="0" parTransId="{B9FF363B-E20E-4264-9BE5-60E2A718B056}" sibTransId="{BF523E85-C29F-437D-A06D-C5E70A9B7D1C}"/>
    <dgm:cxn modelId="{E40D7DA8-B0FB-47B5-B761-929118E6FF62}" type="presOf" srcId="{B6F531ED-ABBB-4298-A25C-A849086001C8}" destId="{428C2A1D-6589-46F4-9B91-C06BDB249708}" srcOrd="1" destOrd="0" presId="urn:microsoft.com/office/officeart/2005/8/layout/chart3"/>
    <dgm:cxn modelId="{F87E7DAF-FA65-45A4-8C9C-1E280F7EB34F}" type="presOf" srcId="{B6F531ED-ABBB-4298-A25C-A849086001C8}" destId="{5D70251D-892C-4D54-AD08-58CEBEC0A3B0}" srcOrd="0" destOrd="0" presId="urn:microsoft.com/office/officeart/2005/8/layout/chart3"/>
    <dgm:cxn modelId="{7613658F-BF91-442B-9D32-4EEE49C1DC5E}" type="presParOf" srcId="{70515513-6843-4E3F-B5EA-D07D70B53714}" destId="{5D70251D-892C-4D54-AD08-58CEBEC0A3B0}" srcOrd="0" destOrd="0" presId="urn:microsoft.com/office/officeart/2005/8/layout/chart3"/>
    <dgm:cxn modelId="{142685C3-60B3-40B9-BF13-8EA40CA175C8}" type="presParOf" srcId="{70515513-6843-4E3F-B5EA-D07D70B53714}" destId="{428C2A1D-6589-46F4-9B91-C06BDB249708}" srcOrd="1" destOrd="0" presId="urn:microsoft.com/office/officeart/2005/8/layout/chart3"/>
  </dgm:cxnLst>
  <dgm:bg/>
  <dgm:whole>
    <a:ln>
      <a:noFill/>
    </a:ln>
  </dgm:whole>
  <dgm:extLst>
    <a:ext uri="http://schemas.microsoft.com/office/drawing/2008/diagram">
      <dsp:dataModelExt xmlns:dsp="http://schemas.microsoft.com/office/drawing/2008/diagram" xmlns="" relId="rId4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BCDF8B-D712-44F1-BDFA-6562484F74BA}" type="doc">
      <dgm:prSet loTypeId="urn:microsoft.com/office/officeart/2005/8/layout/hierarchy4" loCatId="relationship" qsTypeId="urn:microsoft.com/office/officeart/2005/8/quickstyle/simple1" qsCatId="simple" csTypeId="urn:microsoft.com/office/officeart/2005/8/colors/accent1_3" csCatId="accent1" phldr="1"/>
      <dgm:spPr/>
      <dgm:t>
        <a:bodyPr/>
        <a:lstStyle/>
        <a:p>
          <a:endParaRPr lang="zh-TW" altLang="en-US"/>
        </a:p>
      </dgm:t>
    </dgm:pt>
    <dgm:pt modelId="{4E9FA71F-7ED2-4109-92CF-CC3A35356E92}">
      <dgm:prSet phldrT="[文字]" custT="1"/>
      <dgm:spPr/>
      <dgm:t>
        <a:bodyPr/>
        <a:lstStyle/>
        <a:p>
          <a:r>
            <a:rPr lang="zh-TW" altLang="en-US" sz="2200" dirty="0" smtClean="0">
              <a:solidFill>
                <a:schemeClr val="tx1"/>
              </a:solidFill>
            </a:rPr>
            <a:t>第一章總則</a:t>
          </a:r>
          <a:endParaRPr lang="en-US" altLang="zh-TW" sz="2200" dirty="0" smtClean="0">
            <a:solidFill>
              <a:schemeClr val="tx1"/>
            </a:solidFill>
          </a:endParaRPr>
        </a:p>
        <a:p>
          <a:r>
            <a:rPr lang="zh-TW" altLang="en-US" sz="2200" dirty="0" smtClean="0">
              <a:solidFill>
                <a:schemeClr val="tx1"/>
              </a:solidFill>
            </a:rPr>
            <a:t>第</a:t>
          </a:r>
          <a:r>
            <a:rPr lang="en-US" altLang="zh-TW" sz="2200" dirty="0" smtClean="0">
              <a:solidFill>
                <a:schemeClr val="tx1"/>
              </a:solidFill>
            </a:rPr>
            <a:t>1~14</a:t>
          </a:r>
          <a:r>
            <a:rPr lang="zh-TW" altLang="en-US" sz="2200" dirty="0" smtClean="0">
              <a:solidFill>
                <a:schemeClr val="tx1"/>
              </a:solidFill>
            </a:rPr>
            <a:t>條</a:t>
          </a:r>
          <a:endParaRPr lang="zh-TW" altLang="en-US" sz="2200" dirty="0">
            <a:solidFill>
              <a:schemeClr val="tx1"/>
            </a:solidFill>
          </a:endParaRPr>
        </a:p>
      </dgm:t>
    </dgm:pt>
    <dgm:pt modelId="{E6A3C393-0BD9-400D-A4CD-13A2FA66EBF0}" type="parTrans" cxnId="{057AF143-055C-455D-A658-A1E749191AC2}">
      <dgm:prSet/>
      <dgm:spPr/>
      <dgm:t>
        <a:bodyPr/>
        <a:lstStyle/>
        <a:p>
          <a:endParaRPr lang="zh-TW" altLang="en-US" sz="2200">
            <a:solidFill>
              <a:schemeClr val="tx1"/>
            </a:solidFill>
          </a:endParaRPr>
        </a:p>
      </dgm:t>
    </dgm:pt>
    <dgm:pt modelId="{D9058B15-5438-40A5-91C8-A0F97A780C13}" type="sibTrans" cxnId="{057AF143-055C-455D-A658-A1E749191AC2}">
      <dgm:prSet/>
      <dgm:spPr/>
      <dgm:t>
        <a:bodyPr/>
        <a:lstStyle/>
        <a:p>
          <a:endParaRPr lang="zh-TW" altLang="en-US" sz="2200">
            <a:solidFill>
              <a:schemeClr val="tx1"/>
            </a:solidFill>
          </a:endParaRPr>
        </a:p>
      </dgm:t>
    </dgm:pt>
    <dgm:pt modelId="{34942875-E751-4D57-B67D-FD50944BA9C8}">
      <dgm:prSet phldrT="[文字]" custT="1"/>
      <dgm:spPr/>
      <dgm:t>
        <a:bodyPr/>
        <a:lstStyle/>
        <a:p>
          <a:r>
            <a:rPr lang="zh-TW" altLang="en-US" sz="2200" dirty="0" smtClean="0">
              <a:solidFill>
                <a:schemeClr val="tx1"/>
              </a:solidFill>
            </a:rPr>
            <a:t>第二章　公務機關對個人資料</a:t>
          </a:r>
          <a:endParaRPr lang="en-US" altLang="zh-TW" sz="2200" dirty="0" smtClean="0">
            <a:solidFill>
              <a:schemeClr val="tx1"/>
            </a:solidFill>
          </a:endParaRPr>
        </a:p>
        <a:p>
          <a:r>
            <a:rPr lang="zh-TW" altLang="en-US" sz="2200" dirty="0" smtClean="0">
              <a:solidFill>
                <a:schemeClr val="tx1"/>
              </a:solidFill>
            </a:rPr>
            <a:t>之蒐集、處理及利用</a:t>
          </a:r>
          <a:endParaRPr lang="en-US" altLang="zh-TW" sz="2200" dirty="0" smtClean="0">
            <a:solidFill>
              <a:schemeClr val="tx1"/>
            </a:solidFill>
          </a:endParaRPr>
        </a:p>
        <a:p>
          <a:r>
            <a:rPr lang="en-US" altLang="zh-TW" sz="2200" dirty="0" smtClean="0">
              <a:solidFill>
                <a:schemeClr val="tx1"/>
              </a:solidFill>
            </a:rPr>
            <a:t>(</a:t>
          </a:r>
          <a:r>
            <a:rPr lang="zh-TW" altLang="en-US" sz="2200" dirty="0" smtClean="0">
              <a:solidFill>
                <a:schemeClr val="tx1"/>
              </a:solidFill>
            </a:rPr>
            <a:t>第</a:t>
          </a:r>
          <a:r>
            <a:rPr lang="en-US" altLang="zh-TW" sz="2200" dirty="0" smtClean="0">
              <a:solidFill>
                <a:schemeClr val="tx1"/>
              </a:solidFill>
            </a:rPr>
            <a:t>15~18</a:t>
          </a:r>
          <a:r>
            <a:rPr lang="zh-TW" altLang="en-US" sz="2200" dirty="0" smtClean="0">
              <a:solidFill>
                <a:schemeClr val="tx1"/>
              </a:solidFill>
            </a:rPr>
            <a:t>條</a:t>
          </a:r>
          <a:r>
            <a:rPr lang="en-US" altLang="zh-TW" sz="2200" dirty="0" smtClean="0">
              <a:solidFill>
                <a:schemeClr val="tx1"/>
              </a:solidFill>
            </a:rPr>
            <a:t>)</a:t>
          </a:r>
          <a:endParaRPr lang="zh-TW" altLang="en-US" sz="2200" dirty="0">
            <a:solidFill>
              <a:schemeClr val="tx1"/>
            </a:solidFill>
          </a:endParaRPr>
        </a:p>
      </dgm:t>
    </dgm:pt>
    <dgm:pt modelId="{BD3BB0DD-D509-4A4B-B39D-57791FB4DE55}" type="parTrans" cxnId="{0A62B19C-E66E-4E44-B904-CFCF6F078597}">
      <dgm:prSet/>
      <dgm:spPr/>
      <dgm:t>
        <a:bodyPr/>
        <a:lstStyle/>
        <a:p>
          <a:endParaRPr lang="zh-TW" altLang="en-US" sz="2200">
            <a:solidFill>
              <a:schemeClr val="tx1"/>
            </a:solidFill>
          </a:endParaRPr>
        </a:p>
      </dgm:t>
    </dgm:pt>
    <dgm:pt modelId="{0ED19F81-F439-4986-BCF9-AB38252AB846}" type="sibTrans" cxnId="{0A62B19C-E66E-4E44-B904-CFCF6F078597}">
      <dgm:prSet/>
      <dgm:spPr/>
      <dgm:t>
        <a:bodyPr/>
        <a:lstStyle/>
        <a:p>
          <a:endParaRPr lang="zh-TW" altLang="en-US" sz="2200">
            <a:solidFill>
              <a:schemeClr val="tx1"/>
            </a:solidFill>
          </a:endParaRPr>
        </a:p>
      </dgm:t>
    </dgm:pt>
    <dgm:pt modelId="{1D59A2AD-1788-4AE7-965A-FC112C106FFE}">
      <dgm:prSet phldrT="[文字]" custT="1"/>
      <dgm:spPr/>
      <dgm:t>
        <a:bodyPr/>
        <a:lstStyle/>
        <a:p>
          <a:pPr algn="ctr"/>
          <a:r>
            <a:rPr lang="zh-TW" altLang="en-US" sz="2200" dirty="0" smtClean="0">
              <a:solidFill>
                <a:schemeClr val="tx1"/>
              </a:solidFill>
            </a:rPr>
            <a:t>第四章　</a:t>
          </a:r>
          <a:endParaRPr lang="en-US" altLang="zh-TW" sz="2200" dirty="0" smtClean="0">
            <a:solidFill>
              <a:schemeClr val="tx1"/>
            </a:solidFill>
          </a:endParaRPr>
        </a:p>
        <a:p>
          <a:pPr algn="ctr"/>
          <a:r>
            <a:rPr lang="zh-TW" altLang="en-US" sz="2200" dirty="0" smtClean="0">
              <a:solidFill>
                <a:schemeClr val="tx1"/>
              </a:solidFill>
            </a:rPr>
            <a:t>損害賠償及團體訴訟</a:t>
          </a:r>
          <a:endParaRPr lang="en-US" altLang="zh-TW" sz="2200" dirty="0" smtClean="0">
            <a:solidFill>
              <a:schemeClr val="tx1"/>
            </a:solidFill>
          </a:endParaRPr>
        </a:p>
        <a:p>
          <a:pPr algn="ctr"/>
          <a:r>
            <a:rPr lang="en-US" altLang="zh-TW" sz="2200" dirty="0" smtClean="0">
              <a:solidFill>
                <a:schemeClr val="tx1"/>
              </a:solidFill>
            </a:rPr>
            <a:t>(</a:t>
          </a:r>
          <a:r>
            <a:rPr lang="zh-TW" altLang="en-US" sz="2200" dirty="0" smtClean="0">
              <a:solidFill>
                <a:schemeClr val="tx1"/>
              </a:solidFill>
            </a:rPr>
            <a:t>第</a:t>
          </a:r>
          <a:r>
            <a:rPr lang="en-US" altLang="zh-TW" sz="2200" dirty="0" smtClean="0">
              <a:solidFill>
                <a:schemeClr val="tx1"/>
              </a:solidFill>
            </a:rPr>
            <a:t>28~40</a:t>
          </a:r>
          <a:r>
            <a:rPr lang="zh-TW" altLang="en-US" sz="2200" dirty="0" smtClean="0">
              <a:solidFill>
                <a:schemeClr val="tx1"/>
              </a:solidFill>
            </a:rPr>
            <a:t>條</a:t>
          </a:r>
          <a:r>
            <a:rPr lang="en-US" altLang="zh-TW" sz="2200" dirty="0" smtClean="0">
              <a:solidFill>
                <a:schemeClr val="tx1"/>
              </a:solidFill>
            </a:rPr>
            <a:t>)</a:t>
          </a:r>
          <a:endParaRPr lang="zh-TW" altLang="en-US" sz="2200" dirty="0">
            <a:solidFill>
              <a:schemeClr val="tx1"/>
            </a:solidFill>
          </a:endParaRPr>
        </a:p>
      </dgm:t>
    </dgm:pt>
    <dgm:pt modelId="{A8C78315-3C4D-4E90-BDC3-52E3E123A9F8}" type="parTrans" cxnId="{FE10DED5-59FB-43ED-8F76-71A9BE7A7741}">
      <dgm:prSet/>
      <dgm:spPr/>
      <dgm:t>
        <a:bodyPr/>
        <a:lstStyle/>
        <a:p>
          <a:endParaRPr lang="zh-TW" altLang="en-US" sz="2200">
            <a:solidFill>
              <a:schemeClr val="tx1"/>
            </a:solidFill>
          </a:endParaRPr>
        </a:p>
      </dgm:t>
    </dgm:pt>
    <dgm:pt modelId="{288FC010-DFCF-4231-B6F7-70048B044395}" type="sibTrans" cxnId="{FE10DED5-59FB-43ED-8F76-71A9BE7A7741}">
      <dgm:prSet/>
      <dgm:spPr/>
      <dgm:t>
        <a:bodyPr/>
        <a:lstStyle/>
        <a:p>
          <a:endParaRPr lang="zh-TW" altLang="en-US" sz="2200">
            <a:solidFill>
              <a:schemeClr val="tx1"/>
            </a:solidFill>
          </a:endParaRPr>
        </a:p>
      </dgm:t>
    </dgm:pt>
    <dgm:pt modelId="{1BFD319D-8913-426B-904B-8DDC896A8001}">
      <dgm:prSet phldrT="[文字]" custT="1"/>
      <dgm:spPr/>
      <dgm:t>
        <a:bodyPr/>
        <a:lstStyle/>
        <a:p>
          <a:pPr algn="ctr"/>
          <a:r>
            <a:rPr lang="zh-TW" altLang="en-US" sz="2200" dirty="0" smtClean="0">
              <a:solidFill>
                <a:schemeClr val="tx1"/>
              </a:solidFill>
            </a:rPr>
            <a:t>第五章　</a:t>
          </a:r>
          <a:endParaRPr lang="en-US" altLang="zh-TW" sz="2200" dirty="0" smtClean="0">
            <a:solidFill>
              <a:schemeClr val="tx1"/>
            </a:solidFill>
          </a:endParaRPr>
        </a:p>
        <a:p>
          <a:pPr algn="ctr"/>
          <a:r>
            <a:rPr lang="zh-TW" altLang="en-US" sz="2200" dirty="0" smtClean="0">
              <a:solidFill>
                <a:schemeClr val="tx1"/>
              </a:solidFill>
            </a:rPr>
            <a:t>罰則</a:t>
          </a:r>
          <a:endParaRPr lang="en-US" altLang="zh-TW" sz="2200" dirty="0" smtClean="0">
            <a:solidFill>
              <a:schemeClr val="tx1"/>
            </a:solidFill>
          </a:endParaRPr>
        </a:p>
        <a:p>
          <a:pPr algn="ctr"/>
          <a:r>
            <a:rPr lang="en-US" altLang="zh-TW" sz="2200" dirty="0" smtClean="0">
              <a:solidFill>
                <a:schemeClr val="tx1"/>
              </a:solidFill>
            </a:rPr>
            <a:t>(</a:t>
          </a:r>
          <a:r>
            <a:rPr lang="zh-TW" altLang="en-US" sz="2200" dirty="0" smtClean="0">
              <a:solidFill>
                <a:schemeClr val="tx1"/>
              </a:solidFill>
            </a:rPr>
            <a:t>第</a:t>
          </a:r>
          <a:r>
            <a:rPr lang="en-US" altLang="zh-TW" sz="2200" dirty="0" smtClean="0">
              <a:solidFill>
                <a:schemeClr val="tx1"/>
              </a:solidFill>
            </a:rPr>
            <a:t>41~50</a:t>
          </a:r>
          <a:r>
            <a:rPr lang="zh-TW" altLang="en-US" sz="2200" dirty="0" smtClean="0">
              <a:solidFill>
                <a:schemeClr val="tx1"/>
              </a:solidFill>
            </a:rPr>
            <a:t>條</a:t>
          </a:r>
          <a:r>
            <a:rPr lang="en-US" altLang="zh-TW" sz="2200" dirty="0" smtClean="0">
              <a:solidFill>
                <a:schemeClr val="tx1"/>
              </a:solidFill>
            </a:rPr>
            <a:t>)</a:t>
          </a:r>
          <a:endParaRPr lang="zh-TW" altLang="en-US" sz="2200" dirty="0">
            <a:solidFill>
              <a:schemeClr val="tx1"/>
            </a:solidFill>
          </a:endParaRPr>
        </a:p>
      </dgm:t>
    </dgm:pt>
    <dgm:pt modelId="{A3921810-01E5-452E-B273-86E84C4A63E8}" type="parTrans" cxnId="{66D6A555-18CE-48C6-B304-C28A26D03BA6}">
      <dgm:prSet/>
      <dgm:spPr/>
      <dgm:t>
        <a:bodyPr/>
        <a:lstStyle/>
        <a:p>
          <a:endParaRPr lang="zh-TW" altLang="en-US" sz="2200">
            <a:solidFill>
              <a:schemeClr val="tx1"/>
            </a:solidFill>
          </a:endParaRPr>
        </a:p>
      </dgm:t>
    </dgm:pt>
    <dgm:pt modelId="{A7154313-6310-43FC-ABA1-18B64AF085B9}" type="sibTrans" cxnId="{66D6A555-18CE-48C6-B304-C28A26D03BA6}">
      <dgm:prSet/>
      <dgm:spPr/>
      <dgm:t>
        <a:bodyPr/>
        <a:lstStyle/>
        <a:p>
          <a:endParaRPr lang="zh-TW" altLang="en-US" sz="2200">
            <a:solidFill>
              <a:schemeClr val="tx1"/>
            </a:solidFill>
          </a:endParaRPr>
        </a:p>
      </dgm:t>
    </dgm:pt>
    <dgm:pt modelId="{AD17E079-406A-4AA8-9860-3493F4112A96}">
      <dgm:prSet phldrT="[文字]" custT="1"/>
      <dgm:spPr/>
      <dgm:t>
        <a:bodyPr/>
        <a:lstStyle/>
        <a:p>
          <a:r>
            <a:rPr lang="zh-TW" altLang="en-US" sz="2200" dirty="0" smtClean="0">
              <a:solidFill>
                <a:schemeClr val="tx1"/>
              </a:solidFill>
            </a:rPr>
            <a:t>第三章　非公務機關對個人資料之蒐集、處理及利用</a:t>
          </a:r>
          <a:endParaRPr lang="en-US" altLang="zh-TW" sz="2200" dirty="0" smtClean="0">
            <a:solidFill>
              <a:schemeClr val="tx1"/>
            </a:solidFill>
          </a:endParaRPr>
        </a:p>
        <a:p>
          <a:r>
            <a:rPr lang="en-US" altLang="zh-TW" sz="2200" dirty="0" smtClean="0">
              <a:solidFill>
                <a:schemeClr val="tx1"/>
              </a:solidFill>
            </a:rPr>
            <a:t>(</a:t>
          </a:r>
          <a:r>
            <a:rPr lang="zh-TW" altLang="en-US" sz="2200" dirty="0" smtClean="0">
              <a:solidFill>
                <a:schemeClr val="tx1"/>
              </a:solidFill>
            </a:rPr>
            <a:t>第</a:t>
          </a:r>
          <a:r>
            <a:rPr lang="en-US" altLang="zh-TW" sz="2200" dirty="0" smtClean="0">
              <a:solidFill>
                <a:schemeClr val="tx1"/>
              </a:solidFill>
            </a:rPr>
            <a:t>19~27</a:t>
          </a:r>
          <a:r>
            <a:rPr lang="zh-TW" altLang="en-US" sz="2200" dirty="0" smtClean="0">
              <a:solidFill>
                <a:schemeClr val="tx1"/>
              </a:solidFill>
            </a:rPr>
            <a:t>條</a:t>
          </a:r>
          <a:r>
            <a:rPr lang="en-US" altLang="zh-TW" sz="2200" dirty="0" smtClean="0">
              <a:solidFill>
                <a:schemeClr val="tx1"/>
              </a:solidFill>
            </a:rPr>
            <a:t>)</a:t>
          </a:r>
          <a:endParaRPr lang="zh-TW" altLang="en-US" sz="2200" dirty="0">
            <a:solidFill>
              <a:schemeClr val="tx1"/>
            </a:solidFill>
          </a:endParaRPr>
        </a:p>
      </dgm:t>
    </dgm:pt>
    <dgm:pt modelId="{D9C2341B-4A24-4D5D-92E6-AB9876588DD4}" type="parTrans" cxnId="{A82A8571-29CC-414E-A035-D68BA51E76D7}">
      <dgm:prSet/>
      <dgm:spPr/>
      <dgm:t>
        <a:bodyPr/>
        <a:lstStyle/>
        <a:p>
          <a:endParaRPr lang="zh-TW" altLang="en-US" sz="2200">
            <a:solidFill>
              <a:schemeClr val="tx1"/>
            </a:solidFill>
          </a:endParaRPr>
        </a:p>
      </dgm:t>
    </dgm:pt>
    <dgm:pt modelId="{4EA11635-8579-4B5C-9729-11BFB9A6D8D0}" type="sibTrans" cxnId="{A82A8571-29CC-414E-A035-D68BA51E76D7}">
      <dgm:prSet/>
      <dgm:spPr/>
      <dgm:t>
        <a:bodyPr/>
        <a:lstStyle/>
        <a:p>
          <a:endParaRPr lang="zh-TW" altLang="en-US" sz="2200">
            <a:solidFill>
              <a:schemeClr val="tx1"/>
            </a:solidFill>
          </a:endParaRPr>
        </a:p>
      </dgm:t>
    </dgm:pt>
    <dgm:pt modelId="{513DD70B-B163-4FBC-A466-9584C8D40484}">
      <dgm:prSet phldrT="[文字]" custT="1"/>
      <dgm:spPr/>
      <dgm:t>
        <a:bodyPr/>
        <a:lstStyle/>
        <a:p>
          <a:pPr algn="ctr"/>
          <a:r>
            <a:rPr lang="zh-TW" altLang="en-US" sz="2200" dirty="0" smtClean="0">
              <a:solidFill>
                <a:schemeClr val="tx1"/>
              </a:solidFill>
            </a:rPr>
            <a:t>第六章</a:t>
          </a:r>
          <a:endParaRPr lang="en-US" altLang="zh-TW" sz="2200" dirty="0" smtClean="0">
            <a:solidFill>
              <a:schemeClr val="tx1"/>
            </a:solidFill>
          </a:endParaRPr>
        </a:p>
        <a:p>
          <a:pPr algn="ctr"/>
          <a:r>
            <a:rPr lang="zh-TW" altLang="en-US" sz="2200" dirty="0" smtClean="0">
              <a:solidFill>
                <a:schemeClr val="tx1"/>
              </a:solidFill>
            </a:rPr>
            <a:t>附則</a:t>
          </a:r>
          <a:endParaRPr lang="en-US" altLang="zh-TW" sz="2200" dirty="0" smtClean="0">
            <a:solidFill>
              <a:schemeClr val="tx1"/>
            </a:solidFill>
          </a:endParaRPr>
        </a:p>
        <a:p>
          <a:pPr algn="ctr"/>
          <a:r>
            <a:rPr lang="en-US" altLang="zh-TW" sz="2200" dirty="0" smtClean="0">
              <a:solidFill>
                <a:schemeClr val="tx1"/>
              </a:solidFill>
            </a:rPr>
            <a:t>(</a:t>
          </a:r>
          <a:r>
            <a:rPr lang="zh-TW" altLang="en-US" sz="2200" dirty="0" smtClean="0">
              <a:solidFill>
                <a:schemeClr val="tx1"/>
              </a:solidFill>
            </a:rPr>
            <a:t>第</a:t>
          </a:r>
          <a:r>
            <a:rPr lang="en-US" altLang="zh-TW" sz="2200" dirty="0" smtClean="0">
              <a:solidFill>
                <a:schemeClr val="tx1"/>
              </a:solidFill>
            </a:rPr>
            <a:t>51~56</a:t>
          </a:r>
          <a:r>
            <a:rPr lang="zh-TW" altLang="en-US" sz="2200" dirty="0" smtClean="0">
              <a:solidFill>
                <a:schemeClr val="tx1"/>
              </a:solidFill>
            </a:rPr>
            <a:t>條</a:t>
          </a:r>
          <a:r>
            <a:rPr lang="en-US" altLang="zh-TW" sz="2200" dirty="0" smtClean="0">
              <a:solidFill>
                <a:schemeClr val="tx1"/>
              </a:solidFill>
            </a:rPr>
            <a:t>)</a:t>
          </a:r>
          <a:endParaRPr lang="zh-TW" altLang="en-US" sz="2200" dirty="0">
            <a:solidFill>
              <a:schemeClr val="tx1"/>
            </a:solidFill>
          </a:endParaRPr>
        </a:p>
      </dgm:t>
    </dgm:pt>
    <dgm:pt modelId="{D0F81044-24DB-4FA4-945C-5674894BD78A}" type="parTrans" cxnId="{C2589EE0-5522-4B12-B671-228A5CB3C486}">
      <dgm:prSet/>
      <dgm:spPr/>
      <dgm:t>
        <a:bodyPr/>
        <a:lstStyle/>
        <a:p>
          <a:endParaRPr lang="zh-TW" altLang="en-US" sz="2200">
            <a:solidFill>
              <a:schemeClr val="tx1"/>
            </a:solidFill>
          </a:endParaRPr>
        </a:p>
      </dgm:t>
    </dgm:pt>
    <dgm:pt modelId="{D99FADA4-59FB-4CD1-AD8D-EF5F279D7B1B}" type="sibTrans" cxnId="{C2589EE0-5522-4B12-B671-228A5CB3C486}">
      <dgm:prSet/>
      <dgm:spPr/>
      <dgm:t>
        <a:bodyPr/>
        <a:lstStyle/>
        <a:p>
          <a:endParaRPr lang="zh-TW" altLang="en-US" sz="2200">
            <a:solidFill>
              <a:schemeClr val="tx1"/>
            </a:solidFill>
          </a:endParaRPr>
        </a:p>
      </dgm:t>
    </dgm:pt>
    <dgm:pt modelId="{9C3FD265-DC22-43C2-B41E-154A553F66B0}" type="pres">
      <dgm:prSet presAssocID="{62BCDF8B-D712-44F1-BDFA-6562484F74BA}" presName="Name0" presStyleCnt="0">
        <dgm:presLayoutVars>
          <dgm:chPref val="1"/>
          <dgm:dir/>
          <dgm:animOne val="branch"/>
          <dgm:animLvl val="lvl"/>
          <dgm:resizeHandles/>
        </dgm:presLayoutVars>
      </dgm:prSet>
      <dgm:spPr/>
      <dgm:t>
        <a:bodyPr/>
        <a:lstStyle/>
        <a:p>
          <a:endParaRPr lang="zh-TW" altLang="en-US"/>
        </a:p>
      </dgm:t>
    </dgm:pt>
    <dgm:pt modelId="{E6B6B3B4-F2BF-48B7-AD93-1EEF47FC46FB}" type="pres">
      <dgm:prSet presAssocID="{4E9FA71F-7ED2-4109-92CF-CC3A35356E92}" presName="vertOne" presStyleCnt="0"/>
      <dgm:spPr/>
    </dgm:pt>
    <dgm:pt modelId="{251FE730-7E1B-441B-BB9A-42B32C28C6F2}" type="pres">
      <dgm:prSet presAssocID="{4E9FA71F-7ED2-4109-92CF-CC3A35356E92}" presName="txOne" presStyleLbl="node0" presStyleIdx="0" presStyleCnt="1">
        <dgm:presLayoutVars>
          <dgm:chPref val="3"/>
        </dgm:presLayoutVars>
      </dgm:prSet>
      <dgm:spPr/>
      <dgm:t>
        <a:bodyPr/>
        <a:lstStyle/>
        <a:p>
          <a:endParaRPr lang="zh-TW" altLang="en-US"/>
        </a:p>
      </dgm:t>
    </dgm:pt>
    <dgm:pt modelId="{8CBF5E89-02FA-4951-A7FD-F5220A9BAA1D}" type="pres">
      <dgm:prSet presAssocID="{4E9FA71F-7ED2-4109-92CF-CC3A35356E92}" presName="parTransOne" presStyleCnt="0"/>
      <dgm:spPr/>
    </dgm:pt>
    <dgm:pt modelId="{D59BCA5A-75C0-4C07-BAB7-A91CDB873E4B}" type="pres">
      <dgm:prSet presAssocID="{4E9FA71F-7ED2-4109-92CF-CC3A35356E92}" presName="horzOne" presStyleCnt="0"/>
      <dgm:spPr/>
    </dgm:pt>
    <dgm:pt modelId="{48B7383A-8C76-41DD-B8CA-64C7557C45CC}" type="pres">
      <dgm:prSet presAssocID="{34942875-E751-4D57-B67D-FD50944BA9C8}" presName="vertTwo" presStyleCnt="0"/>
      <dgm:spPr/>
    </dgm:pt>
    <dgm:pt modelId="{AE1C9A85-ACFD-4EAC-BE78-AA9B3A8ABCB5}" type="pres">
      <dgm:prSet presAssocID="{34942875-E751-4D57-B67D-FD50944BA9C8}" presName="txTwo" presStyleLbl="node2" presStyleIdx="0" presStyleCnt="2">
        <dgm:presLayoutVars>
          <dgm:chPref val="3"/>
        </dgm:presLayoutVars>
      </dgm:prSet>
      <dgm:spPr/>
      <dgm:t>
        <a:bodyPr/>
        <a:lstStyle/>
        <a:p>
          <a:endParaRPr lang="zh-TW" altLang="en-US"/>
        </a:p>
      </dgm:t>
    </dgm:pt>
    <dgm:pt modelId="{B9BDBC12-F464-48B0-918A-BA69E66DC197}" type="pres">
      <dgm:prSet presAssocID="{34942875-E751-4D57-B67D-FD50944BA9C8}" presName="parTransTwo" presStyleCnt="0"/>
      <dgm:spPr/>
    </dgm:pt>
    <dgm:pt modelId="{96B196EA-6E7D-46F9-A2B4-B2305F65C773}" type="pres">
      <dgm:prSet presAssocID="{34942875-E751-4D57-B67D-FD50944BA9C8}" presName="horzTwo" presStyleCnt="0"/>
      <dgm:spPr/>
    </dgm:pt>
    <dgm:pt modelId="{2CBB3EC7-9BC5-4A42-8F71-2DC63CE9D53C}" type="pres">
      <dgm:prSet presAssocID="{1D59A2AD-1788-4AE7-965A-FC112C106FFE}" presName="vertThree" presStyleCnt="0"/>
      <dgm:spPr/>
    </dgm:pt>
    <dgm:pt modelId="{D7B79149-019F-4FE2-B3F7-1A9D2697F013}" type="pres">
      <dgm:prSet presAssocID="{1D59A2AD-1788-4AE7-965A-FC112C106FFE}" presName="txThree" presStyleLbl="node3" presStyleIdx="0" presStyleCnt="3" custScaleX="186882" custLinFactNeighborX="27939" custLinFactNeighborY="-1703">
        <dgm:presLayoutVars>
          <dgm:chPref val="3"/>
        </dgm:presLayoutVars>
      </dgm:prSet>
      <dgm:spPr/>
      <dgm:t>
        <a:bodyPr/>
        <a:lstStyle/>
        <a:p>
          <a:endParaRPr lang="zh-TW" altLang="en-US"/>
        </a:p>
      </dgm:t>
    </dgm:pt>
    <dgm:pt modelId="{14267F17-5F82-45F3-9342-FA00C8D8A8A6}" type="pres">
      <dgm:prSet presAssocID="{1D59A2AD-1788-4AE7-965A-FC112C106FFE}" presName="horzThree" presStyleCnt="0"/>
      <dgm:spPr/>
    </dgm:pt>
    <dgm:pt modelId="{6CE468C3-DBAD-4486-A6E3-ECBD511D6F1C}" type="pres">
      <dgm:prSet presAssocID="{288FC010-DFCF-4231-B6F7-70048B044395}" presName="sibSpaceThree" presStyleCnt="0"/>
      <dgm:spPr/>
    </dgm:pt>
    <dgm:pt modelId="{22187DB5-0242-47A6-9D39-4FD34DC084F0}" type="pres">
      <dgm:prSet presAssocID="{1BFD319D-8913-426B-904B-8DDC896A8001}" presName="vertThree" presStyleCnt="0"/>
      <dgm:spPr/>
    </dgm:pt>
    <dgm:pt modelId="{D8935F72-68FB-48F5-B4AD-A5F6995790E1}" type="pres">
      <dgm:prSet presAssocID="{1BFD319D-8913-426B-904B-8DDC896A8001}" presName="txThree" presStyleLbl="node3" presStyleIdx="1" presStyleCnt="3" custScaleX="156056" custLinFactNeighborX="58937" custLinFactNeighborY="-1703">
        <dgm:presLayoutVars>
          <dgm:chPref val="3"/>
        </dgm:presLayoutVars>
      </dgm:prSet>
      <dgm:spPr/>
      <dgm:t>
        <a:bodyPr/>
        <a:lstStyle/>
        <a:p>
          <a:endParaRPr lang="zh-TW" altLang="en-US"/>
        </a:p>
      </dgm:t>
    </dgm:pt>
    <dgm:pt modelId="{D487A275-466A-4849-A93C-0D294252D7D2}" type="pres">
      <dgm:prSet presAssocID="{1BFD319D-8913-426B-904B-8DDC896A8001}" presName="horzThree" presStyleCnt="0"/>
      <dgm:spPr/>
    </dgm:pt>
    <dgm:pt modelId="{8E6C3C95-11A5-4C42-B723-670A439D57B9}" type="pres">
      <dgm:prSet presAssocID="{0ED19F81-F439-4986-BCF9-AB38252AB846}" presName="sibSpaceTwo" presStyleCnt="0"/>
      <dgm:spPr/>
    </dgm:pt>
    <dgm:pt modelId="{84E38417-B5B8-46ED-BC20-D570797673BC}" type="pres">
      <dgm:prSet presAssocID="{AD17E079-406A-4AA8-9860-3493F4112A96}" presName="vertTwo" presStyleCnt="0"/>
      <dgm:spPr/>
    </dgm:pt>
    <dgm:pt modelId="{5DF9DE9E-7D82-4C32-A78D-B5F262CF02D7}" type="pres">
      <dgm:prSet presAssocID="{AD17E079-406A-4AA8-9860-3493F4112A96}" presName="txTwo" presStyleLbl="node2" presStyleIdx="1" presStyleCnt="2" custScaleX="146119">
        <dgm:presLayoutVars>
          <dgm:chPref val="3"/>
        </dgm:presLayoutVars>
      </dgm:prSet>
      <dgm:spPr/>
      <dgm:t>
        <a:bodyPr/>
        <a:lstStyle/>
        <a:p>
          <a:endParaRPr lang="zh-TW" altLang="en-US"/>
        </a:p>
      </dgm:t>
    </dgm:pt>
    <dgm:pt modelId="{B47AF0B2-B18B-42D0-B06D-E362CF06D1F8}" type="pres">
      <dgm:prSet presAssocID="{AD17E079-406A-4AA8-9860-3493F4112A96}" presName="parTransTwo" presStyleCnt="0"/>
      <dgm:spPr/>
    </dgm:pt>
    <dgm:pt modelId="{D93D1883-3784-49A0-882D-689BC5DD3C5A}" type="pres">
      <dgm:prSet presAssocID="{AD17E079-406A-4AA8-9860-3493F4112A96}" presName="horzTwo" presStyleCnt="0"/>
      <dgm:spPr/>
    </dgm:pt>
    <dgm:pt modelId="{F347A401-17D3-499F-B2B8-F1EC13A471C0}" type="pres">
      <dgm:prSet presAssocID="{513DD70B-B163-4FBC-A466-9584C8D40484}" presName="vertThree" presStyleCnt="0"/>
      <dgm:spPr/>
    </dgm:pt>
    <dgm:pt modelId="{053BAF86-676E-4F0F-85EF-FE7E71492585}" type="pres">
      <dgm:prSet presAssocID="{513DD70B-B163-4FBC-A466-9584C8D40484}" presName="txThree" presStyleLbl="node3" presStyleIdx="2" presStyleCnt="3" custScaleX="193661" custLinFactNeighborX="34483" custLinFactNeighborY="-1703">
        <dgm:presLayoutVars>
          <dgm:chPref val="3"/>
        </dgm:presLayoutVars>
      </dgm:prSet>
      <dgm:spPr/>
      <dgm:t>
        <a:bodyPr/>
        <a:lstStyle/>
        <a:p>
          <a:endParaRPr lang="zh-TW" altLang="en-US"/>
        </a:p>
      </dgm:t>
    </dgm:pt>
    <dgm:pt modelId="{FAA43B20-3705-4296-B43A-9FE28C6C8A96}" type="pres">
      <dgm:prSet presAssocID="{513DD70B-B163-4FBC-A466-9584C8D40484}" presName="horzThree" presStyleCnt="0"/>
      <dgm:spPr/>
    </dgm:pt>
  </dgm:ptLst>
  <dgm:cxnLst>
    <dgm:cxn modelId="{D56E6BE3-2810-483E-A9CC-CD7FCF46A3D2}" type="presOf" srcId="{1BFD319D-8913-426B-904B-8DDC896A8001}" destId="{D8935F72-68FB-48F5-B4AD-A5F6995790E1}" srcOrd="0" destOrd="0" presId="urn:microsoft.com/office/officeart/2005/8/layout/hierarchy4"/>
    <dgm:cxn modelId="{66D6A555-18CE-48C6-B304-C28A26D03BA6}" srcId="{34942875-E751-4D57-B67D-FD50944BA9C8}" destId="{1BFD319D-8913-426B-904B-8DDC896A8001}" srcOrd="1" destOrd="0" parTransId="{A3921810-01E5-452E-B273-86E84C4A63E8}" sibTransId="{A7154313-6310-43FC-ABA1-18B64AF085B9}"/>
    <dgm:cxn modelId="{C9A17C4A-4BA5-45AD-AF43-07BEBE31BC95}" type="presOf" srcId="{513DD70B-B163-4FBC-A466-9584C8D40484}" destId="{053BAF86-676E-4F0F-85EF-FE7E71492585}" srcOrd="0" destOrd="0" presId="urn:microsoft.com/office/officeart/2005/8/layout/hierarchy4"/>
    <dgm:cxn modelId="{A82A8571-29CC-414E-A035-D68BA51E76D7}" srcId="{4E9FA71F-7ED2-4109-92CF-CC3A35356E92}" destId="{AD17E079-406A-4AA8-9860-3493F4112A96}" srcOrd="1" destOrd="0" parTransId="{D9C2341B-4A24-4D5D-92E6-AB9876588DD4}" sibTransId="{4EA11635-8579-4B5C-9729-11BFB9A6D8D0}"/>
    <dgm:cxn modelId="{154099E8-581B-4DE4-8650-CAB696EE4763}" type="presOf" srcId="{34942875-E751-4D57-B67D-FD50944BA9C8}" destId="{AE1C9A85-ACFD-4EAC-BE78-AA9B3A8ABCB5}" srcOrd="0" destOrd="0" presId="urn:microsoft.com/office/officeart/2005/8/layout/hierarchy4"/>
    <dgm:cxn modelId="{C2589EE0-5522-4B12-B671-228A5CB3C486}" srcId="{AD17E079-406A-4AA8-9860-3493F4112A96}" destId="{513DD70B-B163-4FBC-A466-9584C8D40484}" srcOrd="0" destOrd="0" parTransId="{D0F81044-24DB-4FA4-945C-5674894BD78A}" sibTransId="{D99FADA4-59FB-4CD1-AD8D-EF5F279D7B1B}"/>
    <dgm:cxn modelId="{E610D9E9-8515-46AD-84FF-BF107934076B}" type="presOf" srcId="{1D59A2AD-1788-4AE7-965A-FC112C106FFE}" destId="{D7B79149-019F-4FE2-B3F7-1A9D2697F013}" srcOrd="0" destOrd="0" presId="urn:microsoft.com/office/officeart/2005/8/layout/hierarchy4"/>
    <dgm:cxn modelId="{FE10DED5-59FB-43ED-8F76-71A9BE7A7741}" srcId="{34942875-E751-4D57-B67D-FD50944BA9C8}" destId="{1D59A2AD-1788-4AE7-965A-FC112C106FFE}" srcOrd="0" destOrd="0" parTransId="{A8C78315-3C4D-4E90-BDC3-52E3E123A9F8}" sibTransId="{288FC010-DFCF-4231-B6F7-70048B044395}"/>
    <dgm:cxn modelId="{DB35F817-F3DB-4215-8DD2-D3D1DC0CF380}" type="presOf" srcId="{AD17E079-406A-4AA8-9860-3493F4112A96}" destId="{5DF9DE9E-7D82-4C32-A78D-B5F262CF02D7}" srcOrd="0" destOrd="0" presId="urn:microsoft.com/office/officeart/2005/8/layout/hierarchy4"/>
    <dgm:cxn modelId="{71D336F3-0EDA-444C-9605-F428CEF04C9A}" type="presOf" srcId="{62BCDF8B-D712-44F1-BDFA-6562484F74BA}" destId="{9C3FD265-DC22-43C2-B41E-154A553F66B0}" srcOrd="0" destOrd="0" presId="urn:microsoft.com/office/officeart/2005/8/layout/hierarchy4"/>
    <dgm:cxn modelId="{0A62B19C-E66E-4E44-B904-CFCF6F078597}" srcId="{4E9FA71F-7ED2-4109-92CF-CC3A35356E92}" destId="{34942875-E751-4D57-B67D-FD50944BA9C8}" srcOrd="0" destOrd="0" parTransId="{BD3BB0DD-D509-4A4B-B39D-57791FB4DE55}" sibTransId="{0ED19F81-F439-4986-BCF9-AB38252AB846}"/>
    <dgm:cxn modelId="{057AF143-055C-455D-A658-A1E749191AC2}" srcId="{62BCDF8B-D712-44F1-BDFA-6562484F74BA}" destId="{4E9FA71F-7ED2-4109-92CF-CC3A35356E92}" srcOrd="0" destOrd="0" parTransId="{E6A3C393-0BD9-400D-A4CD-13A2FA66EBF0}" sibTransId="{D9058B15-5438-40A5-91C8-A0F97A780C13}"/>
    <dgm:cxn modelId="{24083CED-6CD9-42C5-A666-6BA7F3DEF41A}" type="presOf" srcId="{4E9FA71F-7ED2-4109-92CF-CC3A35356E92}" destId="{251FE730-7E1B-441B-BB9A-42B32C28C6F2}" srcOrd="0" destOrd="0" presId="urn:microsoft.com/office/officeart/2005/8/layout/hierarchy4"/>
    <dgm:cxn modelId="{F2FDEA32-6E9C-4A94-AD67-34AE47BE712F}" type="presParOf" srcId="{9C3FD265-DC22-43C2-B41E-154A553F66B0}" destId="{E6B6B3B4-F2BF-48B7-AD93-1EEF47FC46FB}" srcOrd="0" destOrd="0" presId="urn:microsoft.com/office/officeart/2005/8/layout/hierarchy4"/>
    <dgm:cxn modelId="{2A82BBEC-778E-4F79-9A67-04CE180C83A1}" type="presParOf" srcId="{E6B6B3B4-F2BF-48B7-AD93-1EEF47FC46FB}" destId="{251FE730-7E1B-441B-BB9A-42B32C28C6F2}" srcOrd="0" destOrd="0" presId="urn:microsoft.com/office/officeart/2005/8/layout/hierarchy4"/>
    <dgm:cxn modelId="{854A713E-2658-49C8-AC1F-A424A591841A}" type="presParOf" srcId="{E6B6B3B4-F2BF-48B7-AD93-1EEF47FC46FB}" destId="{8CBF5E89-02FA-4951-A7FD-F5220A9BAA1D}" srcOrd="1" destOrd="0" presId="urn:microsoft.com/office/officeart/2005/8/layout/hierarchy4"/>
    <dgm:cxn modelId="{5A4083F4-D71E-4D7E-A757-5C9F3CCF0FE8}" type="presParOf" srcId="{E6B6B3B4-F2BF-48B7-AD93-1EEF47FC46FB}" destId="{D59BCA5A-75C0-4C07-BAB7-A91CDB873E4B}" srcOrd="2" destOrd="0" presId="urn:microsoft.com/office/officeart/2005/8/layout/hierarchy4"/>
    <dgm:cxn modelId="{2E5EEEB9-5BAF-4CAF-B505-3A3D606A44D3}" type="presParOf" srcId="{D59BCA5A-75C0-4C07-BAB7-A91CDB873E4B}" destId="{48B7383A-8C76-41DD-B8CA-64C7557C45CC}" srcOrd="0" destOrd="0" presId="urn:microsoft.com/office/officeart/2005/8/layout/hierarchy4"/>
    <dgm:cxn modelId="{CDC6AFA8-F88A-486C-A48F-02AF803ACA65}" type="presParOf" srcId="{48B7383A-8C76-41DD-B8CA-64C7557C45CC}" destId="{AE1C9A85-ACFD-4EAC-BE78-AA9B3A8ABCB5}" srcOrd="0" destOrd="0" presId="urn:microsoft.com/office/officeart/2005/8/layout/hierarchy4"/>
    <dgm:cxn modelId="{14A241BD-5335-4F42-AC87-E6D83995DA68}" type="presParOf" srcId="{48B7383A-8C76-41DD-B8CA-64C7557C45CC}" destId="{B9BDBC12-F464-48B0-918A-BA69E66DC197}" srcOrd="1" destOrd="0" presId="urn:microsoft.com/office/officeart/2005/8/layout/hierarchy4"/>
    <dgm:cxn modelId="{B29638A8-226B-470F-84A1-794F71EC5236}" type="presParOf" srcId="{48B7383A-8C76-41DD-B8CA-64C7557C45CC}" destId="{96B196EA-6E7D-46F9-A2B4-B2305F65C773}" srcOrd="2" destOrd="0" presId="urn:microsoft.com/office/officeart/2005/8/layout/hierarchy4"/>
    <dgm:cxn modelId="{A91BE4A1-1BAD-4F85-95F3-044C9801711E}" type="presParOf" srcId="{96B196EA-6E7D-46F9-A2B4-B2305F65C773}" destId="{2CBB3EC7-9BC5-4A42-8F71-2DC63CE9D53C}" srcOrd="0" destOrd="0" presId="urn:microsoft.com/office/officeart/2005/8/layout/hierarchy4"/>
    <dgm:cxn modelId="{ADCAB387-0B54-4462-81E6-0E4FD189C25C}" type="presParOf" srcId="{2CBB3EC7-9BC5-4A42-8F71-2DC63CE9D53C}" destId="{D7B79149-019F-4FE2-B3F7-1A9D2697F013}" srcOrd="0" destOrd="0" presId="urn:microsoft.com/office/officeart/2005/8/layout/hierarchy4"/>
    <dgm:cxn modelId="{F6732398-3457-4501-8A9A-BF6B805132DD}" type="presParOf" srcId="{2CBB3EC7-9BC5-4A42-8F71-2DC63CE9D53C}" destId="{14267F17-5F82-45F3-9342-FA00C8D8A8A6}" srcOrd="1" destOrd="0" presId="urn:microsoft.com/office/officeart/2005/8/layout/hierarchy4"/>
    <dgm:cxn modelId="{FB5432AB-B269-4C50-B1B9-7A0F52A70239}" type="presParOf" srcId="{96B196EA-6E7D-46F9-A2B4-B2305F65C773}" destId="{6CE468C3-DBAD-4486-A6E3-ECBD511D6F1C}" srcOrd="1" destOrd="0" presId="urn:microsoft.com/office/officeart/2005/8/layout/hierarchy4"/>
    <dgm:cxn modelId="{20027188-56BB-4D91-A594-17B756F7FE5E}" type="presParOf" srcId="{96B196EA-6E7D-46F9-A2B4-B2305F65C773}" destId="{22187DB5-0242-47A6-9D39-4FD34DC084F0}" srcOrd="2" destOrd="0" presId="urn:microsoft.com/office/officeart/2005/8/layout/hierarchy4"/>
    <dgm:cxn modelId="{6B4F650F-7C46-44E1-9C8F-6E8896A9BB54}" type="presParOf" srcId="{22187DB5-0242-47A6-9D39-4FD34DC084F0}" destId="{D8935F72-68FB-48F5-B4AD-A5F6995790E1}" srcOrd="0" destOrd="0" presId="urn:microsoft.com/office/officeart/2005/8/layout/hierarchy4"/>
    <dgm:cxn modelId="{B73BFEAA-BDF2-4F27-921D-9343A28A99C5}" type="presParOf" srcId="{22187DB5-0242-47A6-9D39-4FD34DC084F0}" destId="{D487A275-466A-4849-A93C-0D294252D7D2}" srcOrd="1" destOrd="0" presId="urn:microsoft.com/office/officeart/2005/8/layout/hierarchy4"/>
    <dgm:cxn modelId="{1001185A-D06A-4BF5-8767-8B4900DF4F02}" type="presParOf" srcId="{D59BCA5A-75C0-4C07-BAB7-A91CDB873E4B}" destId="{8E6C3C95-11A5-4C42-B723-670A439D57B9}" srcOrd="1" destOrd="0" presId="urn:microsoft.com/office/officeart/2005/8/layout/hierarchy4"/>
    <dgm:cxn modelId="{F0BB4217-5021-481A-A7CB-147E4C2E9BC6}" type="presParOf" srcId="{D59BCA5A-75C0-4C07-BAB7-A91CDB873E4B}" destId="{84E38417-B5B8-46ED-BC20-D570797673BC}" srcOrd="2" destOrd="0" presId="urn:microsoft.com/office/officeart/2005/8/layout/hierarchy4"/>
    <dgm:cxn modelId="{77DF8C31-607A-4197-B826-1FFA5B85A056}" type="presParOf" srcId="{84E38417-B5B8-46ED-BC20-D570797673BC}" destId="{5DF9DE9E-7D82-4C32-A78D-B5F262CF02D7}" srcOrd="0" destOrd="0" presId="urn:microsoft.com/office/officeart/2005/8/layout/hierarchy4"/>
    <dgm:cxn modelId="{61501ED3-01C9-4461-877C-AC2E1F196E65}" type="presParOf" srcId="{84E38417-B5B8-46ED-BC20-D570797673BC}" destId="{B47AF0B2-B18B-42D0-B06D-E362CF06D1F8}" srcOrd="1" destOrd="0" presId="urn:microsoft.com/office/officeart/2005/8/layout/hierarchy4"/>
    <dgm:cxn modelId="{3911FB50-D2EF-4703-9CA1-29FF5B4078CE}" type="presParOf" srcId="{84E38417-B5B8-46ED-BC20-D570797673BC}" destId="{D93D1883-3784-49A0-882D-689BC5DD3C5A}" srcOrd="2" destOrd="0" presId="urn:microsoft.com/office/officeart/2005/8/layout/hierarchy4"/>
    <dgm:cxn modelId="{D91F13C1-797F-409E-82F4-9CC72ECA5E37}" type="presParOf" srcId="{D93D1883-3784-49A0-882D-689BC5DD3C5A}" destId="{F347A401-17D3-499F-B2B8-F1EC13A471C0}" srcOrd="0" destOrd="0" presId="urn:microsoft.com/office/officeart/2005/8/layout/hierarchy4"/>
    <dgm:cxn modelId="{13A7A184-F87A-4F7F-AC5F-B18D29892787}" type="presParOf" srcId="{F347A401-17D3-499F-B2B8-F1EC13A471C0}" destId="{053BAF86-676E-4F0F-85EF-FE7E71492585}" srcOrd="0" destOrd="0" presId="urn:microsoft.com/office/officeart/2005/8/layout/hierarchy4"/>
    <dgm:cxn modelId="{B0357DC7-41B6-44F8-9BE0-B9D489A79BC3}" type="presParOf" srcId="{F347A401-17D3-499F-B2B8-F1EC13A471C0}" destId="{FAA43B20-3705-4296-B43A-9FE28C6C8A96}" srcOrd="1" destOrd="0" presId="urn:microsoft.com/office/officeart/2005/8/layout/hierarchy4"/>
  </dgm:cxnLst>
  <dgm:bg>
    <a:effectLst>
      <a:glow rad="63500">
        <a:schemeClr val="accent2">
          <a:satMod val="175000"/>
          <a:alpha val="40000"/>
        </a:schemeClr>
      </a:glo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BEB659-DCC7-4F92-AD1A-DD46304B897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TW" altLang="en-US"/>
        </a:p>
      </dgm:t>
    </dgm:pt>
    <dgm:pt modelId="{F09267B6-F44D-47DC-9B3E-6DE4A1052D02}">
      <dgm:prSet phldrT="[文字]" custT="1"/>
      <dgm:spPr/>
      <dgm:t>
        <a:bodyPr/>
        <a:lstStyle/>
        <a:p>
          <a:r>
            <a:rPr lang="zh-TW" altLang="en-US" sz="2400" b="0" dirty="0" smtClean="0">
              <a:solidFill>
                <a:schemeClr val="tx1"/>
              </a:solidFill>
            </a:rPr>
            <a:t>自然人</a:t>
          </a:r>
          <a:endParaRPr lang="zh-TW" altLang="en-US" sz="2400" b="0" dirty="0">
            <a:solidFill>
              <a:schemeClr val="tx1"/>
            </a:solidFill>
          </a:endParaRPr>
        </a:p>
      </dgm:t>
    </dgm:pt>
    <dgm:pt modelId="{95900F77-C580-40CB-8878-87E606775F4C}" type="parTrans" cxnId="{9BDF080F-53B9-4ABE-B7D8-1FD26DE3E313}">
      <dgm:prSet/>
      <dgm:spPr/>
      <dgm:t>
        <a:bodyPr/>
        <a:lstStyle/>
        <a:p>
          <a:endParaRPr lang="zh-TW" altLang="en-US" sz="5400" b="0">
            <a:solidFill>
              <a:schemeClr val="tx1"/>
            </a:solidFill>
          </a:endParaRPr>
        </a:p>
      </dgm:t>
    </dgm:pt>
    <dgm:pt modelId="{084DC798-AF03-4967-9AE5-321381CA5AF4}" type="sibTrans" cxnId="{9BDF080F-53B9-4ABE-B7D8-1FD26DE3E313}">
      <dgm:prSet/>
      <dgm:spPr/>
      <dgm:t>
        <a:bodyPr/>
        <a:lstStyle/>
        <a:p>
          <a:endParaRPr lang="zh-TW" altLang="en-US" sz="5400" b="0">
            <a:solidFill>
              <a:schemeClr val="tx1"/>
            </a:solidFill>
          </a:endParaRPr>
        </a:p>
      </dgm:t>
    </dgm:pt>
    <dgm:pt modelId="{357951BF-7A93-4441-A53D-CECE8EB5213F}">
      <dgm:prSet phldrT="[文字]" custT="1"/>
      <dgm:spPr/>
      <dgm:t>
        <a:bodyPr/>
        <a:lstStyle/>
        <a:p>
          <a:r>
            <a:rPr lang="zh-TW" altLang="en-US" sz="1600" b="0" dirty="0" smtClean="0">
              <a:solidFill>
                <a:schemeClr val="tx1"/>
              </a:solidFill>
            </a:rPr>
            <a:t>姓名</a:t>
          </a:r>
          <a:endParaRPr lang="zh-TW" altLang="en-US" sz="1600" b="0" dirty="0">
            <a:solidFill>
              <a:schemeClr val="tx1"/>
            </a:solidFill>
          </a:endParaRPr>
        </a:p>
      </dgm:t>
    </dgm:pt>
    <dgm:pt modelId="{5C56CC13-92ED-4A66-91EC-CD44467675E9}" type="parTrans" cxnId="{8184118B-722B-4243-B233-EE908AE7660F}">
      <dgm:prSet custT="1"/>
      <dgm:spPr/>
      <dgm:t>
        <a:bodyPr/>
        <a:lstStyle/>
        <a:p>
          <a:endParaRPr lang="zh-TW" altLang="en-US" sz="1600" b="0">
            <a:solidFill>
              <a:schemeClr val="tx1"/>
            </a:solidFill>
          </a:endParaRPr>
        </a:p>
      </dgm:t>
    </dgm:pt>
    <dgm:pt modelId="{8D9B701B-0813-47FE-9591-D6329D484569}" type="sibTrans" cxnId="{8184118B-722B-4243-B233-EE908AE7660F}">
      <dgm:prSet/>
      <dgm:spPr/>
      <dgm:t>
        <a:bodyPr/>
        <a:lstStyle/>
        <a:p>
          <a:endParaRPr lang="zh-TW" altLang="en-US" sz="5400" b="0">
            <a:solidFill>
              <a:schemeClr val="tx1"/>
            </a:solidFill>
          </a:endParaRPr>
        </a:p>
      </dgm:t>
    </dgm:pt>
    <dgm:pt modelId="{B2FD2714-408D-46C4-8B80-E44D84235B3B}">
      <dgm:prSet phldrT="[文字]" custT="1"/>
      <dgm:spPr/>
      <dgm:t>
        <a:bodyPr/>
        <a:lstStyle/>
        <a:p>
          <a:r>
            <a:rPr lang="zh-TW" altLang="en-US" sz="1600" b="0" dirty="0" smtClean="0">
              <a:solidFill>
                <a:schemeClr val="tx1"/>
              </a:solidFill>
            </a:rPr>
            <a:t>出生年月日</a:t>
          </a:r>
          <a:endParaRPr lang="zh-TW" altLang="en-US" sz="1600" b="0" dirty="0">
            <a:solidFill>
              <a:schemeClr val="tx1"/>
            </a:solidFill>
          </a:endParaRPr>
        </a:p>
      </dgm:t>
    </dgm:pt>
    <dgm:pt modelId="{AB8CC436-B2F6-4D77-A919-25F9F1AEAFE1}" type="parTrans" cxnId="{08C93B97-DA2A-4BED-A6AC-565D7E961325}">
      <dgm:prSet custT="1"/>
      <dgm:spPr/>
      <dgm:t>
        <a:bodyPr/>
        <a:lstStyle/>
        <a:p>
          <a:endParaRPr lang="zh-TW" altLang="en-US" sz="1600" b="0">
            <a:solidFill>
              <a:schemeClr val="tx1"/>
            </a:solidFill>
          </a:endParaRPr>
        </a:p>
      </dgm:t>
    </dgm:pt>
    <dgm:pt modelId="{32CE7368-091B-40D7-A53B-6883DF498FA4}" type="sibTrans" cxnId="{08C93B97-DA2A-4BED-A6AC-565D7E961325}">
      <dgm:prSet/>
      <dgm:spPr/>
      <dgm:t>
        <a:bodyPr/>
        <a:lstStyle/>
        <a:p>
          <a:endParaRPr lang="zh-TW" altLang="en-US" sz="5400" b="0">
            <a:solidFill>
              <a:schemeClr val="tx1"/>
            </a:solidFill>
          </a:endParaRPr>
        </a:p>
      </dgm:t>
    </dgm:pt>
    <dgm:pt modelId="{59347BAC-8B57-451D-ADFE-221B50E84A98}">
      <dgm:prSet phldrT="[文字]" custT="1"/>
      <dgm:spPr/>
      <dgm:t>
        <a:bodyPr/>
        <a:lstStyle/>
        <a:p>
          <a:r>
            <a:rPr lang="zh-TW" altLang="en-US" sz="1600" b="0" dirty="0" smtClean="0">
              <a:solidFill>
                <a:schemeClr val="tx1"/>
              </a:solidFill>
            </a:rPr>
            <a:t>身份證統一編號</a:t>
          </a:r>
          <a:endParaRPr lang="zh-TW" altLang="en-US" sz="1600" b="0" dirty="0">
            <a:solidFill>
              <a:schemeClr val="tx1"/>
            </a:solidFill>
          </a:endParaRPr>
        </a:p>
      </dgm:t>
    </dgm:pt>
    <dgm:pt modelId="{E521E54D-F141-497E-8F1B-FFF593D79746}" type="parTrans" cxnId="{C77A56EE-7221-403B-A1A8-DA514C577C7D}">
      <dgm:prSet custT="1"/>
      <dgm:spPr/>
      <dgm:t>
        <a:bodyPr/>
        <a:lstStyle/>
        <a:p>
          <a:endParaRPr lang="zh-TW" altLang="en-US" sz="1600" b="0">
            <a:solidFill>
              <a:schemeClr val="tx1"/>
            </a:solidFill>
          </a:endParaRPr>
        </a:p>
      </dgm:t>
    </dgm:pt>
    <dgm:pt modelId="{9AC60DDF-DCD2-48BD-B839-9A10B5532F4A}" type="sibTrans" cxnId="{C77A56EE-7221-403B-A1A8-DA514C577C7D}">
      <dgm:prSet/>
      <dgm:spPr/>
      <dgm:t>
        <a:bodyPr/>
        <a:lstStyle/>
        <a:p>
          <a:endParaRPr lang="zh-TW" altLang="en-US" sz="5400" b="0">
            <a:solidFill>
              <a:schemeClr val="tx1"/>
            </a:solidFill>
          </a:endParaRPr>
        </a:p>
      </dgm:t>
    </dgm:pt>
    <dgm:pt modelId="{953C95F3-3B38-40EC-A6A7-29A1F0E09728}">
      <dgm:prSet phldrT="[文字]" custT="1"/>
      <dgm:spPr/>
      <dgm:t>
        <a:bodyPr/>
        <a:lstStyle/>
        <a:p>
          <a:r>
            <a:rPr lang="zh-TW" altLang="en-US" sz="1600" b="0" dirty="0" smtClean="0">
              <a:solidFill>
                <a:schemeClr val="tx1"/>
              </a:solidFill>
            </a:rPr>
            <a:t>護照號碼</a:t>
          </a:r>
          <a:endParaRPr lang="zh-TW" altLang="en-US" sz="1600" b="0" dirty="0">
            <a:solidFill>
              <a:schemeClr val="tx1"/>
            </a:solidFill>
          </a:endParaRPr>
        </a:p>
      </dgm:t>
    </dgm:pt>
    <dgm:pt modelId="{659C7087-11C5-45B2-BCAC-BB5CDDF3E3D7}" type="parTrans" cxnId="{351C47B2-3D22-40B7-B6ED-26361970C29F}">
      <dgm:prSet custT="1"/>
      <dgm:spPr/>
      <dgm:t>
        <a:bodyPr/>
        <a:lstStyle/>
        <a:p>
          <a:endParaRPr lang="zh-TW" altLang="en-US" sz="1600" b="0">
            <a:solidFill>
              <a:schemeClr val="tx1"/>
            </a:solidFill>
          </a:endParaRPr>
        </a:p>
      </dgm:t>
    </dgm:pt>
    <dgm:pt modelId="{4B33C88C-3FC8-424C-BBB3-0E1396227E67}" type="sibTrans" cxnId="{351C47B2-3D22-40B7-B6ED-26361970C29F}">
      <dgm:prSet/>
      <dgm:spPr/>
      <dgm:t>
        <a:bodyPr/>
        <a:lstStyle/>
        <a:p>
          <a:endParaRPr lang="zh-TW" altLang="en-US" sz="5400" b="0">
            <a:solidFill>
              <a:schemeClr val="tx1"/>
            </a:solidFill>
          </a:endParaRPr>
        </a:p>
      </dgm:t>
    </dgm:pt>
    <dgm:pt modelId="{978D4978-E785-468F-993E-1AECF4B19434}">
      <dgm:prSet phldrT="[文字]" custT="1"/>
      <dgm:spPr/>
      <dgm:t>
        <a:bodyPr/>
        <a:lstStyle/>
        <a:p>
          <a:r>
            <a:rPr lang="zh-TW" altLang="en-US" sz="1600" b="0" dirty="0" smtClean="0">
              <a:solidFill>
                <a:schemeClr val="tx1"/>
              </a:solidFill>
            </a:rPr>
            <a:t>特徵</a:t>
          </a:r>
          <a:endParaRPr lang="zh-TW" altLang="en-US" sz="1600" b="0" dirty="0">
            <a:solidFill>
              <a:schemeClr val="tx1"/>
            </a:solidFill>
          </a:endParaRPr>
        </a:p>
      </dgm:t>
    </dgm:pt>
    <dgm:pt modelId="{9B1E6450-6A4F-4878-A152-EE779DE8F044}" type="parTrans" cxnId="{34E20938-74CC-4BBC-8135-4D3C378DD10C}">
      <dgm:prSet custT="1"/>
      <dgm:spPr/>
      <dgm:t>
        <a:bodyPr/>
        <a:lstStyle/>
        <a:p>
          <a:endParaRPr lang="zh-TW" altLang="en-US" sz="1600" b="0">
            <a:solidFill>
              <a:schemeClr val="tx1"/>
            </a:solidFill>
          </a:endParaRPr>
        </a:p>
      </dgm:t>
    </dgm:pt>
    <dgm:pt modelId="{B00A0564-D7EB-481F-B7FC-65BDC8693B8B}" type="sibTrans" cxnId="{34E20938-74CC-4BBC-8135-4D3C378DD10C}">
      <dgm:prSet/>
      <dgm:spPr/>
      <dgm:t>
        <a:bodyPr/>
        <a:lstStyle/>
        <a:p>
          <a:endParaRPr lang="zh-TW" altLang="en-US" sz="5400" b="0">
            <a:solidFill>
              <a:schemeClr val="tx1"/>
            </a:solidFill>
          </a:endParaRPr>
        </a:p>
      </dgm:t>
    </dgm:pt>
    <dgm:pt modelId="{2FDE542D-A5A3-4C8A-96E2-557C073C5B3C}">
      <dgm:prSet phldrT="[文字]" custT="1"/>
      <dgm:spPr/>
      <dgm:t>
        <a:bodyPr/>
        <a:lstStyle/>
        <a:p>
          <a:r>
            <a:rPr lang="zh-TW" altLang="en-US" sz="1600" b="0" dirty="0" smtClean="0">
              <a:solidFill>
                <a:schemeClr val="tx1"/>
              </a:solidFill>
            </a:rPr>
            <a:t>指紋</a:t>
          </a:r>
          <a:endParaRPr lang="zh-TW" altLang="en-US" sz="1600" b="0" dirty="0">
            <a:solidFill>
              <a:schemeClr val="tx1"/>
            </a:solidFill>
          </a:endParaRPr>
        </a:p>
      </dgm:t>
    </dgm:pt>
    <dgm:pt modelId="{14CBD02B-9345-478B-925B-77C1FC0413A5}" type="parTrans" cxnId="{8B1EF5B6-284F-4D33-98FE-E23C4798A40C}">
      <dgm:prSet custT="1"/>
      <dgm:spPr/>
      <dgm:t>
        <a:bodyPr/>
        <a:lstStyle/>
        <a:p>
          <a:endParaRPr lang="zh-TW" altLang="en-US" sz="1600" b="0">
            <a:solidFill>
              <a:schemeClr val="tx1"/>
            </a:solidFill>
          </a:endParaRPr>
        </a:p>
      </dgm:t>
    </dgm:pt>
    <dgm:pt modelId="{3ADA2789-4271-47B7-9CFD-EACB31329C13}" type="sibTrans" cxnId="{8B1EF5B6-284F-4D33-98FE-E23C4798A40C}">
      <dgm:prSet/>
      <dgm:spPr/>
      <dgm:t>
        <a:bodyPr/>
        <a:lstStyle/>
        <a:p>
          <a:endParaRPr lang="zh-TW" altLang="en-US" sz="5400" b="0">
            <a:solidFill>
              <a:schemeClr val="tx1"/>
            </a:solidFill>
          </a:endParaRPr>
        </a:p>
      </dgm:t>
    </dgm:pt>
    <dgm:pt modelId="{4564F3BA-0F99-42F4-BBF1-6850BF53F2C4}">
      <dgm:prSet phldrT="[文字]" custT="1"/>
      <dgm:spPr/>
      <dgm:t>
        <a:bodyPr/>
        <a:lstStyle/>
        <a:p>
          <a:r>
            <a:rPr lang="zh-TW" altLang="en-US" sz="1600" b="0" dirty="0" smtClean="0">
              <a:solidFill>
                <a:schemeClr val="tx1"/>
              </a:solidFill>
            </a:rPr>
            <a:t>婚姻</a:t>
          </a:r>
          <a:endParaRPr lang="zh-TW" altLang="en-US" sz="1600" b="0" dirty="0">
            <a:solidFill>
              <a:schemeClr val="tx1"/>
            </a:solidFill>
          </a:endParaRPr>
        </a:p>
      </dgm:t>
    </dgm:pt>
    <dgm:pt modelId="{C4396DE5-23BB-4E09-83E5-BC638755ED98}" type="parTrans" cxnId="{42D750C9-903B-4F5A-BD4A-1D13231442A7}">
      <dgm:prSet custT="1"/>
      <dgm:spPr/>
      <dgm:t>
        <a:bodyPr/>
        <a:lstStyle/>
        <a:p>
          <a:endParaRPr lang="zh-TW" altLang="en-US" sz="1600" b="0">
            <a:solidFill>
              <a:schemeClr val="tx1"/>
            </a:solidFill>
          </a:endParaRPr>
        </a:p>
      </dgm:t>
    </dgm:pt>
    <dgm:pt modelId="{ED5D569E-A153-45A2-B7D4-B20B61320108}" type="sibTrans" cxnId="{42D750C9-903B-4F5A-BD4A-1D13231442A7}">
      <dgm:prSet/>
      <dgm:spPr/>
      <dgm:t>
        <a:bodyPr/>
        <a:lstStyle/>
        <a:p>
          <a:endParaRPr lang="zh-TW" altLang="en-US" sz="5400" b="0">
            <a:solidFill>
              <a:schemeClr val="tx1"/>
            </a:solidFill>
          </a:endParaRPr>
        </a:p>
      </dgm:t>
    </dgm:pt>
    <dgm:pt modelId="{E9B8A015-DAE1-459D-A3C5-D1EA8ED1A4FF}">
      <dgm:prSet phldrT="[文字]" custT="1"/>
      <dgm:spPr/>
      <dgm:t>
        <a:bodyPr/>
        <a:lstStyle/>
        <a:p>
          <a:r>
            <a:rPr lang="zh-TW" altLang="en-US" sz="1600" b="0" dirty="0" smtClean="0">
              <a:solidFill>
                <a:schemeClr val="tx1"/>
              </a:solidFill>
            </a:rPr>
            <a:t>家庭</a:t>
          </a:r>
          <a:endParaRPr lang="zh-TW" altLang="en-US" sz="1600" b="0" dirty="0">
            <a:solidFill>
              <a:schemeClr val="tx1"/>
            </a:solidFill>
          </a:endParaRPr>
        </a:p>
      </dgm:t>
    </dgm:pt>
    <dgm:pt modelId="{B2547D66-9FC2-4ECC-B29B-78D1D67CA39F}" type="parTrans" cxnId="{4E92F84E-C0C8-40F5-904A-1582811C6AF6}">
      <dgm:prSet custT="1"/>
      <dgm:spPr/>
      <dgm:t>
        <a:bodyPr/>
        <a:lstStyle/>
        <a:p>
          <a:endParaRPr lang="zh-TW" altLang="en-US" sz="1600" b="0">
            <a:solidFill>
              <a:schemeClr val="tx1"/>
            </a:solidFill>
          </a:endParaRPr>
        </a:p>
      </dgm:t>
    </dgm:pt>
    <dgm:pt modelId="{EDAC18C1-9199-4664-B6D3-8161C9210A7C}" type="sibTrans" cxnId="{4E92F84E-C0C8-40F5-904A-1582811C6AF6}">
      <dgm:prSet/>
      <dgm:spPr/>
      <dgm:t>
        <a:bodyPr/>
        <a:lstStyle/>
        <a:p>
          <a:endParaRPr lang="zh-TW" altLang="en-US" sz="5400" b="0">
            <a:solidFill>
              <a:schemeClr val="tx1"/>
            </a:solidFill>
          </a:endParaRPr>
        </a:p>
      </dgm:t>
    </dgm:pt>
    <dgm:pt modelId="{286834A2-A2E7-4F77-881F-ECE0AE682F9A}">
      <dgm:prSet phldrT="[文字]" custT="1"/>
      <dgm:spPr/>
      <dgm:t>
        <a:bodyPr/>
        <a:lstStyle/>
        <a:p>
          <a:r>
            <a:rPr lang="zh-TW" altLang="en-US" sz="1600" b="0" dirty="0" smtClean="0">
              <a:solidFill>
                <a:schemeClr val="tx1"/>
              </a:solidFill>
            </a:rPr>
            <a:t>教育</a:t>
          </a:r>
          <a:endParaRPr lang="zh-TW" altLang="en-US" sz="1600" b="0" dirty="0">
            <a:solidFill>
              <a:schemeClr val="tx1"/>
            </a:solidFill>
          </a:endParaRPr>
        </a:p>
      </dgm:t>
    </dgm:pt>
    <dgm:pt modelId="{069CAC6A-7BE2-47BB-91D8-A76B2688D7C3}" type="parTrans" cxnId="{72AE9EC4-CECA-4A8E-8549-CB7CDF31C2C6}">
      <dgm:prSet custT="1"/>
      <dgm:spPr/>
      <dgm:t>
        <a:bodyPr/>
        <a:lstStyle/>
        <a:p>
          <a:endParaRPr lang="zh-TW" altLang="en-US" sz="1600" b="0">
            <a:solidFill>
              <a:schemeClr val="tx1"/>
            </a:solidFill>
          </a:endParaRPr>
        </a:p>
      </dgm:t>
    </dgm:pt>
    <dgm:pt modelId="{2C3C6889-E2C5-4513-A32F-19E00EEC6C70}" type="sibTrans" cxnId="{72AE9EC4-CECA-4A8E-8549-CB7CDF31C2C6}">
      <dgm:prSet/>
      <dgm:spPr/>
      <dgm:t>
        <a:bodyPr/>
        <a:lstStyle/>
        <a:p>
          <a:endParaRPr lang="zh-TW" altLang="en-US" sz="5400" b="0">
            <a:solidFill>
              <a:schemeClr val="tx1"/>
            </a:solidFill>
          </a:endParaRPr>
        </a:p>
      </dgm:t>
    </dgm:pt>
    <dgm:pt modelId="{3B9AF6F3-4B7A-49A9-94C5-6E06A493A3FA}">
      <dgm:prSet phldrT="[文字]" custT="1"/>
      <dgm:spPr/>
      <dgm:t>
        <a:bodyPr/>
        <a:lstStyle/>
        <a:p>
          <a:r>
            <a:rPr lang="zh-TW" altLang="en-US" sz="1600" b="0" dirty="0" smtClean="0">
              <a:solidFill>
                <a:schemeClr val="tx1"/>
              </a:solidFill>
            </a:rPr>
            <a:t>職業</a:t>
          </a:r>
          <a:endParaRPr lang="zh-TW" altLang="en-US" sz="1600" b="0" dirty="0">
            <a:solidFill>
              <a:schemeClr val="tx1"/>
            </a:solidFill>
          </a:endParaRPr>
        </a:p>
      </dgm:t>
    </dgm:pt>
    <dgm:pt modelId="{12F230C9-6B2B-488B-8BB6-1DC3920C02D9}" type="parTrans" cxnId="{7A82E784-EC56-410E-ADD1-E7054527C89C}">
      <dgm:prSet custT="1"/>
      <dgm:spPr/>
      <dgm:t>
        <a:bodyPr/>
        <a:lstStyle/>
        <a:p>
          <a:endParaRPr lang="zh-TW" altLang="en-US" sz="1600" b="0">
            <a:solidFill>
              <a:schemeClr val="tx1"/>
            </a:solidFill>
          </a:endParaRPr>
        </a:p>
      </dgm:t>
    </dgm:pt>
    <dgm:pt modelId="{8EF8FBA6-4810-4358-AE8E-DF4801513620}" type="sibTrans" cxnId="{7A82E784-EC56-410E-ADD1-E7054527C89C}">
      <dgm:prSet/>
      <dgm:spPr/>
      <dgm:t>
        <a:bodyPr/>
        <a:lstStyle/>
        <a:p>
          <a:endParaRPr lang="zh-TW" altLang="en-US" sz="5400" b="0">
            <a:solidFill>
              <a:schemeClr val="tx1"/>
            </a:solidFill>
          </a:endParaRPr>
        </a:p>
      </dgm:t>
    </dgm:pt>
    <dgm:pt modelId="{E8057443-8611-49B6-8DC5-F74F57E73E66}">
      <dgm:prSet phldrT="[文字]" custT="1"/>
      <dgm:spPr/>
      <dgm:t>
        <a:bodyPr/>
        <a:lstStyle/>
        <a:p>
          <a:r>
            <a:rPr lang="zh-TW" altLang="en-US" sz="1600" b="0" dirty="0" smtClean="0">
              <a:solidFill>
                <a:schemeClr val="tx1"/>
              </a:solidFill>
            </a:rPr>
            <a:t>病歷</a:t>
          </a:r>
          <a:endParaRPr lang="zh-TW" altLang="en-US" sz="1600" b="0" dirty="0">
            <a:solidFill>
              <a:schemeClr val="tx1"/>
            </a:solidFill>
          </a:endParaRPr>
        </a:p>
      </dgm:t>
    </dgm:pt>
    <dgm:pt modelId="{763F2423-E6E0-49B0-A1A4-DA4CEF732064}" type="parTrans" cxnId="{175D5317-D373-4AE6-95F1-C37310A43794}">
      <dgm:prSet custT="1"/>
      <dgm:spPr/>
      <dgm:t>
        <a:bodyPr/>
        <a:lstStyle/>
        <a:p>
          <a:endParaRPr lang="zh-TW" altLang="en-US" sz="1600" b="0">
            <a:solidFill>
              <a:schemeClr val="tx1"/>
            </a:solidFill>
          </a:endParaRPr>
        </a:p>
      </dgm:t>
    </dgm:pt>
    <dgm:pt modelId="{2E5681A3-0862-4F0A-8649-93588889DDBE}" type="sibTrans" cxnId="{175D5317-D373-4AE6-95F1-C37310A43794}">
      <dgm:prSet/>
      <dgm:spPr/>
      <dgm:t>
        <a:bodyPr/>
        <a:lstStyle/>
        <a:p>
          <a:endParaRPr lang="zh-TW" altLang="en-US" sz="5400" b="0">
            <a:solidFill>
              <a:schemeClr val="tx1"/>
            </a:solidFill>
          </a:endParaRPr>
        </a:p>
      </dgm:t>
    </dgm:pt>
    <dgm:pt modelId="{DC0A9EC3-4B66-410D-9614-BE09927ED33D}">
      <dgm:prSet phldrT="[文字]" custT="1"/>
      <dgm:spPr/>
      <dgm:t>
        <a:bodyPr/>
        <a:lstStyle/>
        <a:p>
          <a:r>
            <a:rPr lang="zh-TW" altLang="en-US" sz="1600" b="0" dirty="0" smtClean="0">
              <a:solidFill>
                <a:schemeClr val="tx1"/>
              </a:solidFill>
            </a:rPr>
            <a:t>醫療</a:t>
          </a:r>
          <a:endParaRPr lang="zh-TW" altLang="en-US" sz="1600" b="0" dirty="0">
            <a:solidFill>
              <a:schemeClr val="tx1"/>
            </a:solidFill>
          </a:endParaRPr>
        </a:p>
      </dgm:t>
    </dgm:pt>
    <dgm:pt modelId="{10C8CDD6-7A36-4856-A3BA-0ECBE90D1558}" type="parTrans" cxnId="{E9C05F8A-E902-44B3-A382-57A4A3051273}">
      <dgm:prSet custT="1"/>
      <dgm:spPr/>
      <dgm:t>
        <a:bodyPr/>
        <a:lstStyle/>
        <a:p>
          <a:endParaRPr lang="zh-TW" altLang="en-US" sz="1600" b="0">
            <a:solidFill>
              <a:schemeClr val="tx1"/>
            </a:solidFill>
          </a:endParaRPr>
        </a:p>
      </dgm:t>
    </dgm:pt>
    <dgm:pt modelId="{75129D0D-CC0C-4271-AFDB-0C3DE0DA8721}" type="sibTrans" cxnId="{E9C05F8A-E902-44B3-A382-57A4A3051273}">
      <dgm:prSet/>
      <dgm:spPr/>
      <dgm:t>
        <a:bodyPr/>
        <a:lstStyle/>
        <a:p>
          <a:endParaRPr lang="zh-TW" altLang="en-US" sz="5400" b="0">
            <a:solidFill>
              <a:schemeClr val="tx1"/>
            </a:solidFill>
          </a:endParaRPr>
        </a:p>
      </dgm:t>
    </dgm:pt>
    <dgm:pt modelId="{D7825989-980F-4255-A0AF-B95E30CF2826}">
      <dgm:prSet phldrT="[文字]" custT="1"/>
      <dgm:spPr/>
      <dgm:t>
        <a:bodyPr/>
        <a:lstStyle/>
        <a:p>
          <a:r>
            <a:rPr lang="zh-TW" altLang="en-US" sz="1600" b="0" dirty="0" smtClean="0">
              <a:solidFill>
                <a:schemeClr val="tx1"/>
              </a:solidFill>
            </a:rPr>
            <a:t>基因</a:t>
          </a:r>
          <a:endParaRPr lang="zh-TW" altLang="en-US" sz="1600" b="0" dirty="0">
            <a:solidFill>
              <a:schemeClr val="tx1"/>
            </a:solidFill>
          </a:endParaRPr>
        </a:p>
      </dgm:t>
    </dgm:pt>
    <dgm:pt modelId="{951C6BA3-01C3-4664-9361-7018A8D7AC8B}" type="parTrans" cxnId="{FF9150B6-FB8A-4B0D-9D1F-88DC33816957}">
      <dgm:prSet custT="1"/>
      <dgm:spPr/>
      <dgm:t>
        <a:bodyPr/>
        <a:lstStyle/>
        <a:p>
          <a:endParaRPr lang="zh-TW" altLang="en-US" sz="1600" b="0">
            <a:solidFill>
              <a:schemeClr val="tx1"/>
            </a:solidFill>
          </a:endParaRPr>
        </a:p>
      </dgm:t>
    </dgm:pt>
    <dgm:pt modelId="{2997D1CE-3810-49D0-BE73-240B2E52328E}" type="sibTrans" cxnId="{FF9150B6-FB8A-4B0D-9D1F-88DC33816957}">
      <dgm:prSet/>
      <dgm:spPr/>
      <dgm:t>
        <a:bodyPr/>
        <a:lstStyle/>
        <a:p>
          <a:endParaRPr lang="zh-TW" altLang="en-US" sz="5400" b="0">
            <a:solidFill>
              <a:schemeClr val="tx1"/>
            </a:solidFill>
          </a:endParaRPr>
        </a:p>
      </dgm:t>
    </dgm:pt>
    <dgm:pt modelId="{81B0690F-CD75-45B9-A1C7-0EC8603D8DA8}">
      <dgm:prSet phldrT="[文字]" custT="1"/>
      <dgm:spPr/>
      <dgm:t>
        <a:bodyPr/>
        <a:lstStyle/>
        <a:p>
          <a:r>
            <a:rPr lang="zh-TW" altLang="en-US" sz="1600" b="0" dirty="0" smtClean="0">
              <a:solidFill>
                <a:schemeClr val="tx1"/>
              </a:solidFill>
            </a:rPr>
            <a:t>性生活</a:t>
          </a:r>
          <a:endParaRPr lang="zh-TW" altLang="en-US" sz="1600" b="0" dirty="0">
            <a:solidFill>
              <a:schemeClr val="tx1"/>
            </a:solidFill>
          </a:endParaRPr>
        </a:p>
      </dgm:t>
    </dgm:pt>
    <dgm:pt modelId="{634E1AD7-A1B8-43AC-9E2C-6B47142D6422}" type="parTrans" cxnId="{875040EF-C927-4F57-97BB-1952665ADC9C}">
      <dgm:prSet custT="1"/>
      <dgm:spPr/>
      <dgm:t>
        <a:bodyPr/>
        <a:lstStyle/>
        <a:p>
          <a:endParaRPr lang="zh-TW" altLang="en-US" sz="1600" b="0">
            <a:solidFill>
              <a:schemeClr val="tx1"/>
            </a:solidFill>
          </a:endParaRPr>
        </a:p>
      </dgm:t>
    </dgm:pt>
    <dgm:pt modelId="{D267AA05-F93B-477F-8BF9-AB3B087D3E2E}" type="sibTrans" cxnId="{875040EF-C927-4F57-97BB-1952665ADC9C}">
      <dgm:prSet/>
      <dgm:spPr/>
      <dgm:t>
        <a:bodyPr/>
        <a:lstStyle/>
        <a:p>
          <a:endParaRPr lang="zh-TW" altLang="en-US" sz="5400" b="0">
            <a:solidFill>
              <a:schemeClr val="tx1"/>
            </a:solidFill>
          </a:endParaRPr>
        </a:p>
      </dgm:t>
    </dgm:pt>
    <dgm:pt modelId="{BE20A004-8CD3-4B46-88D0-3D40AB44A455}">
      <dgm:prSet phldrT="[文字]" custT="1"/>
      <dgm:spPr/>
      <dgm:t>
        <a:bodyPr/>
        <a:lstStyle/>
        <a:p>
          <a:r>
            <a:rPr lang="zh-TW" altLang="en-US" sz="1600" b="0" dirty="0" smtClean="0">
              <a:solidFill>
                <a:schemeClr val="tx1"/>
              </a:solidFill>
            </a:rPr>
            <a:t>健康檢查</a:t>
          </a:r>
          <a:endParaRPr lang="zh-TW" altLang="en-US" sz="1600" b="0" dirty="0">
            <a:solidFill>
              <a:schemeClr val="tx1"/>
            </a:solidFill>
          </a:endParaRPr>
        </a:p>
      </dgm:t>
    </dgm:pt>
    <dgm:pt modelId="{BC277431-88BE-49A0-98BF-DC12DE8118B7}" type="parTrans" cxnId="{3DB42333-B3C8-4341-B79E-05E7558AE32E}">
      <dgm:prSet custT="1"/>
      <dgm:spPr/>
      <dgm:t>
        <a:bodyPr/>
        <a:lstStyle/>
        <a:p>
          <a:endParaRPr lang="zh-TW" altLang="en-US" sz="1600" b="0">
            <a:solidFill>
              <a:schemeClr val="tx1"/>
            </a:solidFill>
          </a:endParaRPr>
        </a:p>
      </dgm:t>
    </dgm:pt>
    <dgm:pt modelId="{7BDAB169-9DBD-430D-84DC-4855C81D9514}" type="sibTrans" cxnId="{3DB42333-B3C8-4341-B79E-05E7558AE32E}">
      <dgm:prSet/>
      <dgm:spPr/>
      <dgm:t>
        <a:bodyPr/>
        <a:lstStyle/>
        <a:p>
          <a:endParaRPr lang="zh-TW" altLang="en-US" sz="5400" b="0">
            <a:solidFill>
              <a:schemeClr val="tx1"/>
            </a:solidFill>
          </a:endParaRPr>
        </a:p>
      </dgm:t>
    </dgm:pt>
    <dgm:pt modelId="{40573685-420C-4AFC-8F29-F39B6C34F695}">
      <dgm:prSet phldrT="[文字]" custT="1"/>
      <dgm:spPr/>
      <dgm:t>
        <a:bodyPr/>
        <a:lstStyle/>
        <a:p>
          <a:r>
            <a:rPr lang="zh-TW" altLang="en-US" sz="1600" b="0" smtClean="0">
              <a:solidFill>
                <a:schemeClr val="tx1"/>
              </a:solidFill>
            </a:rPr>
            <a:t>犯罪前科</a:t>
          </a:r>
          <a:endParaRPr lang="zh-TW" altLang="en-US" sz="1600" b="0" dirty="0">
            <a:solidFill>
              <a:schemeClr val="tx1"/>
            </a:solidFill>
          </a:endParaRPr>
        </a:p>
      </dgm:t>
    </dgm:pt>
    <dgm:pt modelId="{10C36788-2602-4660-A67D-592DC993435B}" type="parTrans" cxnId="{16544B7D-82E2-49A8-A31F-E18F9B67F786}">
      <dgm:prSet custT="1"/>
      <dgm:spPr/>
      <dgm:t>
        <a:bodyPr/>
        <a:lstStyle/>
        <a:p>
          <a:endParaRPr lang="zh-TW" altLang="en-US" sz="1600" b="0">
            <a:solidFill>
              <a:schemeClr val="tx1"/>
            </a:solidFill>
          </a:endParaRPr>
        </a:p>
      </dgm:t>
    </dgm:pt>
    <dgm:pt modelId="{1B0A5C3C-90F4-4447-B573-64ADE0B665F6}" type="sibTrans" cxnId="{16544B7D-82E2-49A8-A31F-E18F9B67F786}">
      <dgm:prSet/>
      <dgm:spPr/>
      <dgm:t>
        <a:bodyPr/>
        <a:lstStyle/>
        <a:p>
          <a:endParaRPr lang="zh-TW" altLang="en-US" sz="5400" b="0">
            <a:solidFill>
              <a:schemeClr val="tx1"/>
            </a:solidFill>
          </a:endParaRPr>
        </a:p>
      </dgm:t>
    </dgm:pt>
    <dgm:pt modelId="{52EC2AF4-47B4-49F8-A13C-997EF97A6AC7}">
      <dgm:prSet phldrT="[文字]" custT="1"/>
      <dgm:spPr/>
      <dgm:t>
        <a:bodyPr/>
        <a:lstStyle/>
        <a:p>
          <a:r>
            <a:rPr lang="zh-TW" altLang="en-US" sz="1600" b="0" dirty="0" smtClean="0">
              <a:solidFill>
                <a:schemeClr val="tx1"/>
              </a:solidFill>
            </a:rPr>
            <a:t>聯絡方式</a:t>
          </a:r>
          <a:endParaRPr lang="zh-TW" altLang="en-US" sz="1600" b="0" dirty="0">
            <a:solidFill>
              <a:schemeClr val="tx1"/>
            </a:solidFill>
          </a:endParaRPr>
        </a:p>
      </dgm:t>
    </dgm:pt>
    <dgm:pt modelId="{DD18BA5B-4C2A-4091-B065-1AF0D7D62270}" type="parTrans" cxnId="{DF1B3D2D-3478-4A5A-9E7E-22DBFE043DF6}">
      <dgm:prSet custT="1"/>
      <dgm:spPr/>
      <dgm:t>
        <a:bodyPr/>
        <a:lstStyle/>
        <a:p>
          <a:endParaRPr lang="zh-TW" altLang="en-US" sz="1600" b="0">
            <a:solidFill>
              <a:schemeClr val="tx1"/>
            </a:solidFill>
          </a:endParaRPr>
        </a:p>
      </dgm:t>
    </dgm:pt>
    <dgm:pt modelId="{C60ECD38-FA79-4389-B28D-C90ED38A947E}" type="sibTrans" cxnId="{DF1B3D2D-3478-4A5A-9E7E-22DBFE043DF6}">
      <dgm:prSet/>
      <dgm:spPr/>
      <dgm:t>
        <a:bodyPr/>
        <a:lstStyle/>
        <a:p>
          <a:endParaRPr lang="zh-TW" altLang="en-US" sz="5400" b="0">
            <a:solidFill>
              <a:schemeClr val="tx1"/>
            </a:solidFill>
          </a:endParaRPr>
        </a:p>
      </dgm:t>
    </dgm:pt>
    <dgm:pt modelId="{C4883DB9-4F2F-4721-9EDA-32F259CDFE7B}">
      <dgm:prSet phldrT="[文字]" custT="1"/>
      <dgm:spPr/>
      <dgm:t>
        <a:bodyPr/>
        <a:lstStyle/>
        <a:p>
          <a:r>
            <a:rPr lang="zh-TW" altLang="en-US" sz="1600" b="0" dirty="0" smtClean="0">
              <a:solidFill>
                <a:schemeClr val="tx1"/>
              </a:solidFill>
            </a:rPr>
            <a:t>財務情況</a:t>
          </a:r>
          <a:endParaRPr lang="zh-TW" altLang="en-US" sz="1600" b="0" dirty="0">
            <a:solidFill>
              <a:schemeClr val="tx1"/>
            </a:solidFill>
          </a:endParaRPr>
        </a:p>
      </dgm:t>
    </dgm:pt>
    <dgm:pt modelId="{226D1C7F-46B2-4DD4-BE0B-5A5C8ADA7F3F}" type="parTrans" cxnId="{43F61640-1450-4708-B127-9C43B50FA9A0}">
      <dgm:prSet custT="1"/>
      <dgm:spPr/>
      <dgm:t>
        <a:bodyPr/>
        <a:lstStyle/>
        <a:p>
          <a:endParaRPr lang="zh-TW" altLang="en-US" sz="1600" b="0">
            <a:solidFill>
              <a:schemeClr val="tx1"/>
            </a:solidFill>
          </a:endParaRPr>
        </a:p>
      </dgm:t>
    </dgm:pt>
    <dgm:pt modelId="{8AB8D9B1-2D9A-436E-99AC-001F927A36EE}" type="sibTrans" cxnId="{43F61640-1450-4708-B127-9C43B50FA9A0}">
      <dgm:prSet/>
      <dgm:spPr/>
      <dgm:t>
        <a:bodyPr/>
        <a:lstStyle/>
        <a:p>
          <a:endParaRPr lang="zh-TW" altLang="en-US" sz="5400" b="0">
            <a:solidFill>
              <a:schemeClr val="tx1"/>
            </a:solidFill>
          </a:endParaRPr>
        </a:p>
      </dgm:t>
    </dgm:pt>
    <dgm:pt modelId="{FBDD7C9D-214E-4885-A68A-CB288D356932}">
      <dgm:prSet phldrT="[文字]" custT="1"/>
      <dgm:spPr/>
      <dgm:t>
        <a:bodyPr/>
        <a:lstStyle/>
        <a:p>
          <a:r>
            <a:rPr lang="zh-TW" altLang="en-US" sz="1600" b="0" dirty="0" smtClean="0">
              <a:solidFill>
                <a:schemeClr val="tx1"/>
              </a:solidFill>
            </a:rPr>
            <a:t>社會活動</a:t>
          </a:r>
          <a:endParaRPr lang="zh-TW" altLang="en-US" sz="1600" b="0" dirty="0">
            <a:solidFill>
              <a:schemeClr val="tx1"/>
            </a:solidFill>
          </a:endParaRPr>
        </a:p>
      </dgm:t>
    </dgm:pt>
    <dgm:pt modelId="{4970BE58-523A-431D-9FB6-15D2DAA001A2}" type="parTrans" cxnId="{B0DFA261-0821-4DFC-9312-DBEC042D75DE}">
      <dgm:prSet custT="1"/>
      <dgm:spPr/>
      <dgm:t>
        <a:bodyPr/>
        <a:lstStyle/>
        <a:p>
          <a:endParaRPr lang="zh-TW" altLang="en-US" sz="1600" b="0">
            <a:solidFill>
              <a:schemeClr val="tx1"/>
            </a:solidFill>
          </a:endParaRPr>
        </a:p>
      </dgm:t>
    </dgm:pt>
    <dgm:pt modelId="{3E256850-24AA-4E28-8072-0095F401F53A}" type="sibTrans" cxnId="{B0DFA261-0821-4DFC-9312-DBEC042D75DE}">
      <dgm:prSet/>
      <dgm:spPr/>
      <dgm:t>
        <a:bodyPr/>
        <a:lstStyle/>
        <a:p>
          <a:endParaRPr lang="zh-TW" altLang="en-US" sz="5400" b="0">
            <a:solidFill>
              <a:schemeClr val="tx1"/>
            </a:solidFill>
          </a:endParaRPr>
        </a:p>
      </dgm:t>
    </dgm:pt>
    <dgm:pt modelId="{BB603007-9D4D-41C3-90A1-FC273D4A66F5}">
      <dgm:prSet phldrT="[文字]" custT="1"/>
      <dgm:spPr/>
      <dgm:t>
        <a:bodyPr/>
        <a:lstStyle/>
        <a:p>
          <a:r>
            <a:rPr lang="zh-TW" altLang="en-US" sz="1600" b="0" dirty="0" smtClean="0">
              <a:solidFill>
                <a:schemeClr val="tx1"/>
              </a:solidFill>
            </a:rPr>
            <a:t>直接識別該個人之資料</a:t>
          </a:r>
          <a:endParaRPr lang="zh-TW" altLang="en-US" sz="1600" b="0" dirty="0">
            <a:solidFill>
              <a:schemeClr val="tx1"/>
            </a:solidFill>
          </a:endParaRPr>
        </a:p>
      </dgm:t>
    </dgm:pt>
    <dgm:pt modelId="{1A727335-266C-4754-B522-1368379AA173}" type="parTrans" cxnId="{A166864C-1B9A-43A4-BBCD-8DC65386797E}">
      <dgm:prSet custT="1"/>
      <dgm:spPr/>
      <dgm:t>
        <a:bodyPr/>
        <a:lstStyle/>
        <a:p>
          <a:endParaRPr lang="zh-TW" altLang="en-US" sz="1600" b="0">
            <a:solidFill>
              <a:schemeClr val="tx1"/>
            </a:solidFill>
          </a:endParaRPr>
        </a:p>
      </dgm:t>
    </dgm:pt>
    <dgm:pt modelId="{091384D4-3EEC-450C-9433-F337D4683DB0}" type="sibTrans" cxnId="{A166864C-1B9A-43A4-BBCD-8DC65386797E}">
      <dgm:prSet/>
      <dgm:spPr/>
      <dgm:t>
        <a:bodyPr/>
        <a:lstStyle/>
        <a:p>
          <a:endParaRPr lang="zh-TW" altLang="en-US" sz="5400" b="0">
            <a:solidFill>
              <a:schemeClr val="tx1"/>
            </a:solidFill>
          </a:endParaRPr>
        </a:p>
      </dgm:t>
    </dgm:pt>
    <dgm:pt modelId="{17671BB5-4249-43C8-AF6F-7A0D0ACD698F}">
      <dgm:prSet phldrT="[文字]" custT="1"/>
      <dgm:spPr/>
      <dgm:t>
        <a:bodyPr/>
        <a:lstStyle/>
        <a:p>
          <a:r>
            <a:rPr lang="zh-TW" altLang="en-US" sz="1600" b="0" dirty="0" smtClean="0">
              <a:solidFill>
                <a:schemeClr val="tx1"/>
              </a:solidFill>
            </a:rPr>
            <a:t>間接識別該個人之資料</a:t>
          </a:r>
          <a:endParaRPr lang="zh-TW" altLang="en-US" sz="1600" b="0" dirty="0">
            <a:solidFill>
              <a:schemeClr val="tx1"/>
            </a:solidFill>
          </a:endParaRPr>
        </a:p>
      </dgm:t>
    </dgm:pt>
    <dgm:pt modelId="{B7242A4E-0224-46DA-8351-3FDBE4929761}" type="parTrans" cxnId="{2BAD5BAF-2583-4CBE-A14C-73F031C8C4AF}">
      <dgm:prSet custT="1"/>
      <dgm:spPr/>
      <dgm:t>
        <a:bodyPr/>
        <a:lstStyle/>
        <a:p>
          <a:endParaRPr lang="zh-TW" altLang="en-US" sz="1600" b="0">
            <a:solidFill>
              <a:schemeClr val="tx1"/>
            </a:solidFill>
          </a:endParaRPr>
        </a:p>
      </dgm:t>
    </dgm:pt>
    <dgm:pt modelId="{8BD1A913-3148-4580-949E-B277C0D20125}" type="sibTrans" cxnId="{2BAD5BAF-2583-4CBE-A14C-73F031C8C4AF}">
      <dgm:prSet/>
      <dgm:spPr/>
      <dgm:t>
        <a:bodyPr/>
        <a:lstStyle/>
        <a:p>
          <a:endParaRPr lang="zh-TW" altLang="en-US" sz="5400" b="0">
            <a:solidFill>
              <a:schemeClr val="tx1"/>
            </a:solidFill>
          </a:endParaRPr>
        </a:p>
      </dgm:t>
    </dgm:pt>
    <dgm:pt modelId="{4614A908-B711-4EFC-9EFA-9871EF58295F}" type="pres">
      <dgm:prSet presAssocID="{42BEB659-DCC7-4F92-AD1A-DD46304B897E}" presName="Name0" presStyleCnt="0">
        <dgm:presLayoutVars>
          <dgm:chMax val="1"/>
          <dgm:dir/>
          <dgm:animLvl val="ctr"/>
          <dgm:resizeHandles val="exact"/>
        </dgm:presLayoutVars>
      </dgm:prSet>
      <dgm:spPr/>
      <dgm:t>
        <a:bodyPr/>
        <a:lstStyle/>
        <a:p>
          <a:endParaRPr lang="zh-TW" altLang="en-US"/>
        </a:p>
      </dgm:t>
    </dgm:pt>
    <dgm:pt modelId="{02653795-D233-4CDF-8038-4624DE383442}" type="pres">
      <dgm:prSet presAssocID="{F09267B6-F44D-47DC-9B3E-6DE4A1052D02}" presName="centerShape" presStyleLbl="node0" presStyleIdx="0" presStyleCnt="1"/>
      <dgm:spPr/>
      <dgm:t>
        <a:bodyPr/>
        <a:lstStyle/>
        <a:p>
          <a:endParaRPr lang="zh-TW" altLang="en-US"/>
        </a:p>
      </dgm:t>
    </dgm:pt>
    <dgm:pt modelId="{486B7306-4ACB-4AA0-9168-9F8B8BD9F248}" type="pres">
      <dgm:prSet presAssocID="{5C56CC13-92ED-4A66-91EC-CD44467675E9}" presName="parTrans" presStyleLbl="sibTrans2D1" presStyleIdx="0" presStyleCnt="21"/>
      <dgm:spPr/>
      <dgm:t>
        <a:bodyPr/>
        <a:lstStyle/>
        <a:p>
          <a:endParaRPr lang="zh-TW" altLang="en-US"/>
        </a:p>
      </dgm:t>
    </dgm:pt>
    <dgm:pt modelId="{FEB5104D-4572-4D91-93DD-8958FF65107D}" type="pres">
      <dgm:prSet presAssocID="{5C56CC13-92ED-4A66-91EC-CD44467675E9}" presName="connectorText" presStyleLbl="sibTrans2D1" presStyleIdx="0" presStyleCnt="21"/>
      <dgm:spPr/>
      <dgm:t>
        <a:bodyPr/>
        <a:lstStyle/>
        <a:p>
          <a:endParaRPr lang="zh-TW" altLang="en-US"/>
        </a:p>
      </dgm:t>
    </dgm:pt>
    <dgm:pt modelId="{73C3AE45-8F51-461A-B6E5-4EBEE03DDAF5}" type="pres">
      <dgm:prSet presAssocID="{357951BF-7A93-4441-A53D-CECE8EB5213F}" presName="node" presStyleLbl="node1" presStyleIdx="0" presStyleCnt="21">
        <dgm:presLayoutVars>
          <dgm:bulletEnabled val="1"/>
        </dgm:presLayoutVars>
      </dgm:prSet>
      <dgm:spPr/>
      <dgm:t>
        <a:bodyPr/>
        <a:lstStyle/>
        <a:p>
          <a:endParaRPr lang="zh-TW" altLang="en-US"/>
        </a:p>
      </dgm:t>
    </dgm:pt>
    <dgm:pt modelId="{42C02A85-CE36-4A37-92B8-6E10F9C074E3}" type="pres">
      <dgm:prSet presAssocID="{AB8CC436-B2F6-4D77-A919-25F9F1AEAFE1}" presName="parTrans" presStyleLbl="sibTrans2D1" presStyleIdx="1" presStyleCnt="21"/>
      <dgm:spPr/>
      <dgm:t>
        <a:bodyPr/>
        <a:lstStyle/>
        <a:p>
          <a:endParaRPr lang="zh-TW" altLang="en-US"/>
        </a:p>
      </dgm:t>
    </dgm:pt>
    <dgm:pt modelId="{B15A20DF-86E8-4804-B05D-29933A018445}" type="pres">
      <dgm:prSet presAssocID="{AB8CC436-B2F6-4D77-A919-25F9F1AEAFE1}" presName="connectorText" presStyleLbl="sibTrans2D1" presStyleIdx="1" presStyleCnt="21"/>
      <dgm:spPr/>
      <dgm:t>
        <a:bodyPr/>
        <a:lstStyle/>
        <a:p>
          <a:endParaRPr lang="zh-TW" altLang="en-US"/>
        </a:p>
      </dgm:t>
    </dgm:pt>
    <dgm:pt modelId="{41C22BB7-1B1A-4BCF-B227-1CF5356794CF}" type="pres">
      <dgm:prSet presAssocID="{B2FD2714-408D-46C4-8B80-E44D84235B3B}" presName="node" presStyleLbl="node1" presStyleIdx="1" presStyleCnt="21">
        <dgm:presLayoutVars>
          <dgm:bulletEnabled val="1"/>
        </dgm:presLayoutVars>
      </dgm:prSet>
      <dgm:spPr/>
      <dgm:t>
        <a:bodyPr/>
        <a:lstStyle/>
        <a:p>
          <a:endParaRPr lang="zh-TW" altLang="en-US"/>
        </a:p>
      </dgm:t>
    </dgm:pt>
    <dgm:pt modelId="{5FDF6631-6FE9-43D8-A10F-D20DB7EF3736}" type="pres">
      <dgm:prSet presAssocID="{E521E54D-F141-497E-8F1B-FFF593D79746}" presName="parTrans" presStyleLbl="sibTrans2D1" presStyleIdx="2" presStyleCnt="21"/>
      <dgm:spPr/>
      <dgm:t>
        <a:bodyPr/>
        <a:lstStyle/>
        <a:p>
          <a:endParaRPr lang="zh-TW" altLang="en-US"/>
        </a:p>
      </dgm:t>
    </dgm:pt>
    <dgm:pt modelId="{1D44C45B-D662-47C3-BB6D-7F03C150CC2D}" type="pres">
      <dgm:prSet presAssocID="{E521E54D-F141-497E-8F1B-FFF593D79746}" presName="connectorText" presStyleLbl="sibTrans2D1" presStyleIdx="2" presStyleCnt="21"/>
      <dgm:spPr/>
      <dgm:t>
        <a:bodyPr/>
        <a:lstStyle/>
        <a:p>
          <a:endParaRPr lang="zh-TW" altLang="en-US"/>
        </a:p>
      </dgm:t>
    </dgm:pt>
    <dgm:pt modelId="{B6BD5565-A8D4-4E92-85DB-7D6177576F91}" type="pres">
      <dgm:prSet presAssocID="{59347BAC-8B57-451D-ADFE-221B50E84A98}" presName="node" presStyleLbl="node1" presStyleIdx="2" presStyleCnt="21">
        <dgm:presLayoutVars>
          <dgm:bulletEnabled val="1"/>
        </dgm:presLayoutVars>
      </dgm:prSet>
      <dgm:spPr/>
      <dgm:t>
        <a:bodyPr/>
        <a:lstStyle/>
        <a:p>
          <a:endParaRPr lang="zh-TW" altLang="en-US"/>
        </a:p>
      </dgm:t>
    </dgm:pt>
    <dgm:pt modelId="{1B87F7C3-A7FB-4609-BCBE-061EC687802A}" type="pres">
      <dgm:prSet presAssocID="{659C7087-11C5-45B2-BCAC-BB5CDDF3E3D7}" presName="parTrans" presStyleLbl="sibTrans2D1" presStyleIdx="3" presStyleCnt="21"/>
      <dgm:spPr/>
      <dgm:t>
        <a:bodyPr/>
        <a:lstStyle/>
        <a:p>
          <a:endParaRPr lang="zh-TW" altLang="en-US"/>
        </a:p>
      </dgm:t>
    </dgm:pt>
    <dgm:pt modelId="{520DF628-B328-4E94-81A6-141485094223}" type="pres">
      <dgm:prSet presAssocID="{659C7087-11C5-45B2-BCAC-BB5CDDF3E3D7}" presName="connectorText" presStyleLbl="sibTrans2D1" presStyleIdx="3" presStyleCnt="21"/>
      <dgm:spPr/>
      <dgm:t>
        <a:bodyPr/>
        <a:lstStyle/>
        <a:p>
          <a:endParaRPr lang="zh-TW" altLang="en-US"/>
        </a:p>
      </dgm:t>
    </dgm:pt>
    <dgm:pt modelId="{4623AB1E-3537-4C92-B4CF-F3F7AC43304C}" type="pres">
      <dgm:prSet presAssocID="{953C95F3-3B38-40EC-A6A7-29A1F0E09728}" presName="node" presStyleLbl="node1" presStyleIdx="3" presStyleCnt="21">
        <dgm:presLayoutVars>
          <dgm:bulletEnabled val="1"/>
        </dgm:presLayoutVars>
      </dgm:prSet>
      <dgm:spPr/>
      <dgm:t>
        <a:bodyPr/>
        <a:lstStyle/>
        <a:p>
          <a:endParaRPr lang="zh-TW" altLang="en-US"/>
        </a:p>
      </dgm:t>
    </dgm:pt>
    <dgm:pt modelId="{DAC8BF60-EB06-4F37-9C0F-C1B3A4869376}" type="pres">
      <dgm:prSet presAssocID="{9B1E6450-6A4F-4878-A152-EE779DE8F044}" presName="parTrans" presStyleLbl="sibTrans2D1" presStyleIdx="4" presStyleCnt="21"/>
      <dgm:spPr/>
      <dgm:t>
        <a:bodyPr/>
        <a:lstStyle/>
        <a:p>
          <a:endParaRPr lang="zh-TW" altLang="en-US"/>
        </a:p>
      </dgm:t>
    </dgm:pt>
    <dgm:pt modelId="{04C028CE-6D6F-409C-B6BF-8690F822DBBB}" type="pres">
      <dgm:prSet presAssocID="{9B1E6450-6A4F-4878-A152-EE779DE8F044}" presName="connectorText" presStyleLbl="sibTrans2D1" presStyleIdx="4" presStyleCnt="21"/>
      <dgm:spPr/>
      <dgm:t>
        <a:bodyPr/>
        <a:lstStyle/>
        <a:p>
          <a:endParaRPr lang="zh-TW" altLang="en-US"/>
        </a:p>
      </dgm:t>
    </dgm:pt>
    <dgm:pt modelId="{B3975938-7BF8-47DB-BA51-4813DE358E64}" type="pres">
      <dgm:prSet presAssocID="{978D4978-E785-468F-993E-1AECF4B19434}" presName="node" presStyleLbl="node1" presStyleIdx="4" presStyleCnt="21">
        <dgm:presLayoutVars>
          <dgm:bulletEnabled val="1"/>
        </dgm:presLayoutVars>
      </dgm:prSet>
      <dgm:spPr/>
      <dgm:t>
        <a:bodyPr/>
        <a:lstStyle/>
        <a:p>
          <a:endParaRPr lang="zh-TW" altLang="en-US"/>
        </a:p>
      </dgm:t>
    </dgm:pt>
    <dgm:pt modelId="{1E206D40-6F57-48F9-9F47-0EA37250E5A6}" type="pres">
      <dgm:prSet presAssocID="{14CBD02B-9345-478B-925B-77C1FC0413A5}" presName="parTrans" presStyleLbl="sibTrans2D1" presStyleIdx="5" presStyleCnt="21"/>
      <dgm:spPr/>
      <dgm:t>
        <a:bodyPr/>
        <a:lstStyle/>
        <a:p>
          <a:endParaRPr lang="zh-TW" altLang="en-US"/>
        </a:p>
      </dgm:t>
    </dgm:pt>
    <dgm:pt modelId="{3A61B581-37D3-4D25-9A8E-D701FD2F2135}" type="pres">
      <dgm:prSet presAssocID="{14CBD02B-9345-478B-925B-77C1FC0413A5}" presName="connectorText" presStyleLbl="sibTrans2D1" presStyleIdx="5" presStyleCnt="21"/>
      <dgm:spPr/>
      <dgm:t>
        <a:bodyPr/>
        <a:lstStyle/>
        <a:p>
          <a:endParaRPr lang="zh-TW" altLang="en-US"/>
        </a:p>
      </dgm:t>
    </dgm:pt>
    <dgm:pt modelId="{F8B77E49-8132-4A56-8CB2-94463EC5278A}" type="pres">
      <dgm:prSet presAssocID="{2FDE542D-A5A3-4C8A-96E2-557C073C5B3C}" presName="node" presStyleLbl="node1" presStyleIdx="5" presStyleCnt="21">
        <dgm:presLayoutVars>
          <dgm:bulletEnabled val="1"/>
        </dgm:presLayoutVars>
      </dgm:prSet>
      <dgm:spPr/>
      <dgm:t>
        <a:bodyPr/>
        <a:lstStyle/>
        <a:p>
          <a:endParaRPr lang="zh-TW" altLang="en-US"/>
        </a:p>
      </dgm:t>
    </dgm:pt>
    <dgm:pt modelId="{61E10533-C611-4A82-AF05-F7F902D0CEF1}" type="pres">
      <dgm:prSet presAssocID="{C4396DE5-23BB-4E09-83E5-BC638755ED98}" presName="parTrans" presStyleLbl="sibTrans2D1" presStyleIdx="6" presStyleCnt="21"/>
      <dgm:spPr/>
      <dgm:t>
        <a:bodyPr/>
        <a:lstStyle/>
        <a:p>
          <a:endParaRPr lang="zh-TW" altLang="en-US"/>
        </a:p>
      </dgm:t>
    </dgm:pt>
    <dgm:pt modelId="{D95AA8F2-87F0-4D48-9F2E-287C0C105440}" type="pres">
      <dgm:prSet presAssocID="{C4396DE5-23BB-4E09-83E5-BC638755ED98}" presName="connectorText" presStyleLbl="sibTrans2D1" presStyleIdx="6" presStyleCnt="21"/>
      <dgm:spPr/>
      <dgm:t>
        <a:bodyPr/>
        <a:lstStyle/>
        <a:p>
          <a:endParaRPr lang="zh-TW" altLang="en-US"/>
        </a:p>
      </dgm:t>
    </dgm:pt>
    <dgm:pt modelId="{730F94FB-BBEC-4E6A-BBC4-EDD300B7F06E}" type="pres">
      <dgm:prSet presAssocID="{4564F3BA-0F99-42F4-BBF1-6850BF53F2C4}" presName="node" presStyleLbl="node1" presStyleIdx="6" presStyleCnt="21">
        <dgm:presLayoutVars>
          <dgm:bulletEnabled val="1"/>
        </dgm:presLayoutVars>
      </dgm:prSet>
      <dgm:spPr/>
      <dgm:t>
        <a:bodyPr/>
        <a:lstStyle/>
        <a:p>
          <a:endParaRPr lang="zh-TW" altLang="en-US"/>
        </a:p>
      </dgm:t>
    </dgm:pt>
    <dgm:pt modelId="{ECE2DE3E-271A-4767-89FB-3B5383BDEE86}" type="pres">
      <dgm:prSet presAssocID="{B2547D66-9FC2-4ECC-B29B-78D1D67CA39F}" presName="parTrans" presStyleLbl="sibTrans2D1" presStyleIdx="7" presStyleCnt="21"/>
      <dgm:spPr/>
      <dgm:t>
        <a:bodyPr/>
        <a:lstStyle/>
        <a:p>
          <a:endParaRPr lang="zh-TW" altLang="en-US"/>
        </a:p>
      </dgm:t>
    </dgm:pt>
    <dgm:pt modelId="{90B33524-15DB-4634-A3B0-579FA6F93145}" type="pres">
      <dgm:prSet presAssocID="{B2547D66-9FC2-4ECC-B29B-78D1D67CA39F}" presName="connectorText" presStyleLbl="sibTrans2D1" presStyleIdx="7" presStyleCnt="21"/>
      <dgm:spPr/>
      <dgm:t>
        <a:bodyPr/>
        <a:lstStyle/>
        <a:p>
          <a:endParaRPr lang="zh-TW" altLang="en-US"/>
        </a:p>
      </dgm:t>
    </dgm:pt>
    <dgm:pt modelId="{FB9F9D17-5256-4B46-9DF7-AD96183E90DB}" type="pres">
      <dgm:prSet presAssocID="{E9B8A015-DAE1-459D-A3C5-D1EA8ED1A4FF}" presName="node" presStyleLbl="node1" presStyleIdx="7" presStyleCnt="21">
        <dgm:presLayoutVars>
          <dgm:bulletEnabled val="1"/>
        </dgm:presLayoutVars>
      </dgm:prSet>
      <dgm:spPr/>
      <dgm:t>
        <a:bodyPr/>
        <a:lstStyle/>
        <a:p>
          <a:endParaRPr lang="zh-TW" altLang="en-US"/>
        </a:p>
      </dgm:t>
    </dgm:pt>
    <dgm:pt modelId="{904FED5E-0714-4BD2-9EE8-A0FF71B0E2B3}" type="pres">
      <dgm:prSet presAssocID="{069CAC6A-7BE2-47BB-91D8-A76B2688D7C3}" presName="parTrans" presStyleLbl="sibTrans2D1" presStyleIdx="8" presStyleCnt="21"/>
      <dgm:spPr/>
      <dgm:t>
        <a:bodyPr/>
        <a:lstStyle/>
        <a:p>
          <a:endParaRPr lang="zh-TW" altLang="en-US"/>
        </a:p>
      </dgm:t>
    </dgm:pt>
    <dgm:pt modelId="{A16B4343-5BAB-4392-90CA-56DFF84A9B81}" type="pres">
      <dgm:prSet presAssocID="{069CAC6A-7BE2-47BB-91D8-A76B2688D7C3}" presName="connectorText" presStyleLbl="sibTrans2D1" presStyleIdx="8" presStyleCnt="21"/>
      <dgm:spPr/>
      <dgm:t>
        <a:bodyPr/>
        <a:lstStyle/>
        <a:p>
          <a:endParaRPr lang="zh-TW" altLang="en-US"/>
        </a:p>
      </dgm:t>
    </dgm:pt>
    <dgm:pt modelId="{EE8AB427-C20F-47C8-8C6A-026BDDF3100B}" type="pres">
      <dgm:prSet presAssocID="{286834A2-A2E7-4F77-881F-ECE0AE682F9A}" presName="node" presStyleLbl="node1" presStyleIdx="8" presStyleCnt="21">
        <dgm:presLayoutVars>
          <dgm:bulletEnabled val="1"/>
        </dgm:presLayoutVars>
      </dgm:prSet>
      <dgm:spPr/>
      <dgm:t>
        <a:bodyPr/>
        <a:lstStyle/>
        <a:p>
          <a:endParaRPr lang="zh-TW" altLang="en-US"/>
        </a:p>
      </dgm:t>
    </dgm:pt>
    <dgm:pt modelId="{86158F3E-F23F-4760-9D94-63BF4640DD24}" type="pres">
      <dgm:prSet presAssocID="{12F230C9-6B2B-488B-8BB6-1DC3920C02D9}" presName="parTrans" presStyleLbl="sibTrans2D1" presStyleIdx="9" presStyleCnt="21"/>
      <dgm:spPr/>
      <dgm:t>
        <a:bodyPr/>
        <a:lstStyle/>
        <a:p>
          <a:endParaRPr lang="zh-TW" altLang="en-US"/>
        </a:p>
      </dgm:t>
    </dgm:pt>
    <dgm:pt modelId="{A4705220-9472-4CAC-8F03-3461339F65BE}" type="pres">
      <dgm:prSet presAssocID="{12F230C9-6B2B-488B-8BB6-1DC3920C02D9}" presName="connectorText" presStyleLbl="sibTrans2D1" presStyleIdx="9" presStyleCnt="21"/>
      <dgm:spPr/>
      <dgm:t>
        <a:bodyPr/>
        <a:lstStyle/>
        <a:p>
          <a:endParaRPr lang="zh-TW" altLang="en-US"/>
        </a:p>
      </dgm:t>
    </dgm:pt>
    <dgm:pt modelId="{71249282-3AEC-4A62-99A0-C3CFDDC1DE6B}" type="pres">
      <dgm:prSet presAssocID="{3B9AF6F3-4B7A-49A9-94C5-6E06A493A3FA}" presName="node" presStyleLbl="node1" presStyleIdx="9" presStyleCnt="21">
        <dgm:presLayoutVars>
          <dgm:bulletEnabled val="1"/>
        </dgm:presLayoutVars>
      </dgm:prSet>
      <dgm:spPr/>
      <dgm:t>
        <a:bodyPr/>
        <a:lstStyle/>
        <a:p>
          <a:endParaRPr lang="zh-TW" altLang="en-US"/>
        </a:p>
      </dgm:t>
    </dgm:pt>
    <dgm:pt modelId="{1A7E3730-CE42-411A-A2CA-2090A110E9E2}" type="pres">
      <dgm:prSet presAssocID="{763F2423-E6E0-49B0-A1A4-DA4CEF732064}" presName="parTrans" presStyleLbl="sibTrans2D1" presStyleIdx="10" presStyleCnt="21"/>
      <dgm:spPr/>
      <dgm:t>
        <a:bodyPr/>
        <a:lstStyle/>
        <a:p>
          <a:endParaRPr lang="zh-TW" altLang="en-US"/>
        </a:p>
      </dgm:t>
    </dgm:pt>
    <dgm:pt modelId="{8394612F-A507-4AA0-9933-580EFA05D6C6}" type="pres">
      <dgm:prSet presAssocID="{763F2423-E6E0-49B0-A1A4-DA4CEF732064}" presName="connectorText" presStyleLbl="sibTrans2D1" presStyleIdx="10" presStyleCnt="21"/>
      <dgm:spPr/>
      <dgm:t>
        <a:bodyPr/>
        <a:lstStyle/>
        <a:p>
          <a:endParaRPr lang="zh-TW" altLang="en-US"/>
        </a:p>
      </dgm:t>
    </dgm:pt>
    <dgm:pt modelId="{9C3C92D9-329A-42FB-B7F1-01B4B30F4A1A}" type="pres">
      <dgm:prSet presAssocID="{E8057443-8611-49B6-8DC5-F74F57E73E66}" presName="node" presStyleLbl="node1" presStyleIdx="10" presStyleCnt="21">
        <dgm:presLayoutVars>
          <dgm:bulletEnabled val="1"/>
        </dgm:presLayoutVars>
      </dgm:prSet>
      <dgm:spPr/>
      <dgm:t>
        <a:bodyPr/>
        <a:lstStyle/>
        <a:p>
          <a:endParaRPr lang="zh-TW" altLang="en-US"/>
        </a:p>
      </dgm:t>
    </dgm:pt>
    <dgm:pt modelId="{57A0A3E5-F6F3-4569-8A6D-DBFCB8F8EDFF}" type="pres">
      <dgm:prSet presAssocID="{10C8CDD6-7A36-4856-A3BA-0ECBE90D1558}" presName="parTrans" presStyleLbl="sibTrans2D1" presStyleIdx="11" presStyleCnt="21"/>
      <dgm:spPr/>
      <dgm:t>
        <a:bodyPr/>
        <a:lstStyle/>
        <a:p>
          <a:endParaRPr lang="zh-TW" altLang="en-US"/>
        </a:p>
      </dgm:t>
    </dgm:pt>
    <dgm:pt modelId="{1D58A42D-9A86-4E0F-AC09-22220628F7DD}" type="pres">
      <dgm:prSet presAssocID="{10C8CDD6-7A36-4856-A3BA-0ECBE90D1558}" presName="connectorText" presStyleLbl="sibTrans2D1" presStyleIdx="11" presStyleCnt="21"/>
      <dgm:spPr/>
      <dgm:t>
        <a:bodyPr/>
        <a:lstStyle/>
        <a:p>
          <a:endParaRPr lang="zh-TW" altLang="en-US"/>
        </a:p>
      </dgm:t>
    </dgm:pt>
    <dgm:pt modelId="{456C6C4E-D902-46DC-8107-0B4956255FC5}" type="pres">
      <dgm:prSet presAssocID="{DC0A9EC3-4B66-410D-9614-BE09927ED33D}" presName="node" presStyleLbl="node1" presStyleIdx="11" presStyleCnt="21">
        <dgm:presLayoutVars>
          <dgm:bulletEnabled val="1"/>
        </dgm:presLayoutVars>
      </dgm:prSet>
      <dgm:spPr/>
      <dgm:t>
        <a:bodyPr/>
        <a:lstStyle/>
        <a:p>
          <a:endParaRPr lang="zh-TW" altLang="en-US"/>
        </a:p>
      </dgm:t>
    </dgm:pt>
    <dgm:pt modelId="{C42B4704-C30B-40F9-AF16-F5DAF5F63768}" type="pres">
      <dgm:prSet presAssocID="{951C6BA3-01C3-4664-9361-7018A8D7AC8B}" presName="parTrans" presStyleLbl="sibTrans2D1" presStyleIdx="12" presStyleCnt="21"/>
      <dgm:spPr/>
      <dgm:t>
        <a:bodyPr/>
        <a:lstStyle/>
        <a:p>
          <a:endParaRPr lang="zh-TW" altLang="en-US"/>
        </a:p>
      </dgm:t>
    </dgm:pt>
    <dgm:pt modelId="{7FADEFAB-E2AF-466D-93E8-A8163E391BE6}" type="pres">
      <dgm:prSet presAssocID="{951C6BA3-01C3-4664-9361-7018A8D7AC8B}" presName="connectorText" presStyleLbl="sibTrans2D1" presStyleIdx="12" presStyleCnt="21"/>
      <dgm:spPr/>
      <dgm:t>
        <a:bodyPr/>
        <a:lstStyle/>
        <a:p>
          <a:endParaRPr lang="zh-TW" altLang="en-US"/>
        </a:p>
      </dgm:t>
    </dgm:pt>
    <dgm:pt modelId="{E64515E8-98F6-46C3-9CE1-5FF906E9B03E}" type="pres">
      <dgm:prSet presAssocID="{D7825989-980F-4255-A0AF-B95E30CF2826}" presName="node" presStyleLbl="node1" presStyleIdx="12" presStyleCnt="21">
        <dgm:presLayoutVars>
          <dgm:bulletEnabled val="1"/>
        </dgm:presLayoutVars>
      </dgm:prSet>
      <dgm:spPr/>
      <dgm:t>
        <a:bodyPr/>
        <a:lstStyle/>
        <a:p>
          <a:endParaRPr lang="zh-TW" altLang="en-US"/>
        </a:p>
      </dgm:t>
    </dgm:pt>
    <dgm:pt modelId="{883FB95C-3C58-42D3-A06C-B332E194816A}" type="pres">
      <dgm:prSet presAssocID="{634E1AD7-A1B8-43AC-9E2C-6B47142D6422}" presName="parTrans" presStyleLbl="sibTrans2D1" presStyleIdx="13" presStyleCnt="21"/>
      <dgm:spPr/>
      <dgm:t>
        <a:bodyPr/>
        <a:lstStyle/>
        <a:p>
          <a:endParaRPr lang="zh-TW" altLang="en-US"/>
        </a:p>
      </dgm:t>
    </dgm:pt>
    <dgm:pt modelId="{9697F880-4B9D-4F6E-9D53-A45E7E5235C2}" type="pres">
      <dgm:prSet presAssocID="{634E1AD7-A1B8-43AC-9E2C-6B47142D6422}" presName="connectorText" presStyleLbl="sibTrans2D1" presStyleIdx="13" presStyleCnt="21"/>
      <dgm:spPr/>
      <dgm:t>
        <a:bodyPr/>
        <a:lstStyle/>
        <a:p>
          <a:endParaRPr lang="zh-TW" altLang="en-US"/>
        </a:p>
      </dgm:t>
    </dgm:pt>
    <dgm:pt modelId="{1BD163C4-FF5B-4AB7-8535-8E175E41B506}" type="pres">
      <dgm:prSet presAssocID="{81B0690F-CD75-45B9-A1C7-0EC8603D8DA8}" presName="node" presStyleLbl="node1" presStyleIdx="13" presStyleCnt="21">
        <dgm:presLayoutVars>
          <dgm:bulletEnabled val="1"/>
        </dgm:presLayoutVars>
      </dgm:prSet>
      <dgm:spPr/>
      <dgm:t>
        <a:bodyPr/>
        <a:lstStyle/>
        <a:p>
          <a:endParaRPr lang="zh-TW" altLang="en-US"/>
        </a:p>
      </dgm:t>
    </dgm:pt>
    <dgm:pt modelId="{D902F285-0BC0-4A6D-807E-B9E0C7EA4774}" type="pres">
      <dgm:prSet presAssocID="{BC277431-88BE-49A0-98BF-DC12DE8118B7}" presName="parTrans" presStyleLbl="sibTrans2D1" presStyleIdx="14" presStyleCnt="21"/>
      <dgm:spPr/>
      <dgm:t>
        <a:bodyPr/>
        <a:lstStyle/>
        <a:p>
          <a:endParaRPr lang="zh-TW" altLang="en-US"/>
        </a:p>
      </dgm:t>
    </dgm:pt>
    <dgm:pt modelId="{0538147F-B427-44DD-B9CB-02422C18BECE}" type="pres">
      <dgm:prSet presAssocID="{BC277431-88BE-49A0-98BF-DC12DE8118B7}" presName="connectorText" presStyleLbl="sibTrans2D1" presStyleIdx="14" presStyleCnt="21"/>
      <dgm:spPr/>
      <dgm:t>
        <a:bodyPr/>
        <a:lstStyle/>
        <a:p>
          <a:endParaRPr lang="zh-TW" altLang="en-US"/>
        </a:p>
      </dgm:t>
    </dgm:pt>
    <dgm:pt modelId="{B20141A0-F37B-4F98-B9D1-0CE5A846DE4B}" type="pres">
      <dgm:prSet presAssocID="{BE20A004-8CD3-4B46-88D0-3D40AB44A455}" presName="node" presStyleLbl="node1" presStyleIdx="14" presStyleCnt="21">
        <dgm:presLayoutVars>
          <dgm:bulletEnabled val="1"/>
        </dgm:presLayoutVars>
      </dgm:prSet>
      <dgm:spPr/>
      <dgm:t>
        <a:bodyPr/>
        <a:lstStyle/>
        <a:p>
          <a:endParaRPr lang="zh-TW" altLang="en-US"/>
        </a:p>
      </dgm:t>
    </dgm:pt>
    <dgm:pt modelId="{00E8F3D9-6DAE-4660-AED7-38FE5D26132D}" type="pres">
      <dgm:prSet presAssocID="{10C36788-2602-4660-A67D-592DC993435B}" presName="parTrans" presStyleLbl="sibTrans2D1" presStyleIdx="15" presStyleCnt="21"/>
      <dgm:spPr/>
      <dgm:t>
        <a:bodyPr/>
        <a:lstStyle/>
        <a:p>
          <a:endParaRPr lang="zh-TW" altLang="en-US"/>
        </a:p>
      </dgm:t>
    </dgm:pt>
    <dgm:pt modelId="{38057AA3-06FB-489E-8D00-1F610DEE0E67}" type="pres">
      <dgm:prSet presAssocID="{10C36788-2602-4660-A67D-592DC993435B}" presName="connectorText" presStyleLbl="sibTrans2D1" presStyleIdx="15" presStyleCnt="21"/>
      <dgm:spPr/>
      <dgm:t>
        <a:bodyPr/>
        <a:lstStyle/>
        <a:p>
          <a:endParaRPr lang="zh-TW" altLang="en-US"/>
        </a:p>
      </dgm:t>
    </dgm:pt>
    <dgm:pt modelId="{A2EAB3A1-30FE-4C39-887A-E9590573914D}" type="pres">
      <dgm:prSet presAssocID="{40573685-420C-4AFC-8F29-F39B6C34F695}" presName="node" presStyleLbl="node1" presStyleIdx="15" presStyleCnt="21">
        <dgm:presLayoutVars>
          <dgm:bulletEnabled val="1"/>
        </dgm:presLayoutVars>
      </dgm:prSet>
      <dgm:spPr/>
      <dgm:t>
        <a:bodyPr/>
        <a:lstStyle/>
        <a:p>
          <a:endParaRPr lang="zh-TW" altLang="en-US"/>
        </a:p>
      </dgm:t>
    </dgm:pt>
    <dgm:pt modelId="{0B72084C-7099-42DD-8F3A-541276CE049F}" type="pres">
      <dgm:prSet presAssocID="{DD18BA5B-4C2A-4091-B065-1AF0D7D62270}" presName="parTrans" presStyleLbl="sibTrans2D1" presStyleIdx="16" presStyleCnt="21"/>
      <dgm:spPr/>
      <dgm:t>
        <a:bodyPr/>
        <a:lstStyle/>
        <a:p>
          <a:endParaRPr lang="zh-TW" altLang="en-US"/>
        </a:p>
      </dgm:t>
    </dgm:pt>
    <dgm:pt modelId="{0FBF7D4B-1067-4A9E-BC26-DB571BDF8F57}" type="pres">
      <dgm:prSet presAssocID="{DD18BA5B-4C2A-4091-B065-1AF0D7D62270}" presName="connectorText" presStyleLbl="sibTrans2D1" presStyleIdx="16" presStyleCnt="21"/>
      <dgm:spPr/>
      <dgm:t>
        <a:bodyPr/>
        <a:lstStyle/>
        <a:p>
          <a:endParaRPr lang="zh-TW" altLang="en-US"/>
        </a:p>
      </dgm:t>
    </dgm:pt>
    <dgm:pt modelId="{B6A7930E-1F3D-4141-971C-9D343B905B01}" type="pres">
      <dgm:prSet presAssocID="{52EC2AF4-47B4-49F8-A13C-997EF97A6AC7}" presName="node" presStyleLbl="node1" presStyleIdx="16" presStyleCnt="21">
        <dgm:presLayoutVars>
          <dgm:bulletEnabled val="1"/>
        </dgm:presLayoutVars>
      </dgm:prSet>
      <dgm:spPr/>
      <dgm:t>
        <a:bodyPr/>
        <a:lstStyle/>
        <a:p>
          <a:endParaRPr lang="zh-TW" altLang="en-US"/>
        </a:p>
      </dgm:t>
    </dgm:pt>
    <dgm:pt modelId="{2FC2E7A7-B8BB-4996-B439-C806E11D3B4E}" type="pres">
      <dgm:prSet presAssocID="{226D1C7F-46B2-4DD4-BE0B-5A5C8ADA7F3F}" presName="parTrans" presStyleLbl="sibTrans2D1" presStyleIdx="17" presStyleCnt="21"/>
      <dgm:spPr/>
      <dgm:t>
        <a:bodyPr/>
        <a:lstStyle/>
        <a:p>
          <a:endParaRPr lang="zh-TW" altLang="en-US"/>
        </a:p>
      </dgm:t>
    </dgm:pt>
    <dgm:pt modelId="{9FA0893F-4B06-48FF-B0AC-32591FAC7893}" type="pres">
      <dgm:prSet presAssocID="{226D1C7F-46B2-4DD4-BE0B-5A5C8ADA7F3F}" presName="connectorText" presStyleLbl="sibTrans2D1" presStyleIdx="17" presStyleCnt="21"/>
      <dgm:spPr/>
      <dgm:t>
        <a:bodyPr/>
        <a:lstStyle/>
        <a:p>
          <a:endParaRPr lang="zh-TW" altLang="en-US"/>
        </a:p>
      </dgm:t>
    </dgm:pt>
    <dgm:pt modelId="{29A8486D-9480-458B-95BF-1ECF9B94CA86}" type="pres">
      <dgm:prSet presAssocID="{C4883DB9-4F2F-4721-9EDA-32F259CDFE7B}" presName="node" presStyleLbl="node1" presStyleIdx="17" presStyleCnt="21">
        <dgm:presLayoutVars>
          <dgm:bulletEnabled val="1"/>
        </dgm:presLayoutVars>
      </dgm:prSet>
      <dgm:spPr/>
      <dgm:t>
        <a:bodyPr/>
        <a:lstStyle/>
        <a:p>
          <a:endParaRPr lang="zh-TW" altLang="en-US"/>
        </a:p>
      </dgm:t>
    </dgm:pt>
    <dgm:pt modelId="{ABD1FA7D-9548-4E34-9C36-EBB6F6244B83}" type="pres">
      <dgm:prSet presAssocID="{4970BE58-523A-431D-9FB6-15D2DAA001A2}" presName="parTrans" presStyleLbl="sibTrans2D1" presStyleIdx="18" presStyleCnt="21"/>
      <dgm:spPr/>
      <dgm:t>
        <a:bodyPr/>
        <a:lstStyle/>
        <a:p>
          <a:endParaRPr lang="zh-TW" altLang="en-US"/>
        </a:p>
      </dgm:t>
    </dgm:pt>
    <dgm:pt modelId="{9933A747-1B6F-42C1-A686-A07A7BDF9A55}" type="pres">
      <dgm:prSet presAssocID="{4970BE58-523A-431D-9FB6-15D2DAA001A2}" presName="connectorText" presStyleLbl="sibTrans2D1" presStyleIdx="18" presStyleCnt="21"/>
      <dgm:spPr/>
      <dgm:t>
        <a:bodyPr/>
        <a:lstStyle/>
        <a:p>
          <a:endParaRPr lang="zh-TW" altLang="en-US"/>
        </a:p>
      </dgm:t>
    </dgm:pt>
    <dgm:pt modelId="{C93D0E00-2497-4618-AD2D-0536C5534A90}" type="pres">
      <dgm:prSet presAssocID="{FBDD7C9D-214E-4885-A68A-CB288D356932}" presName="node" presStyleLbl="node1" presStyleIdx="18" presStyleCnt="21">
        <dgm:presLayoutVars>
          <dgm:bulletEnabled val="1"/>
        </dgm:presLayoutVars>
      </dgm:prSet>
      <dgm:spPr/>
      <dgm:t>
        <a:bodyPr/>
        <a:lstStyle/>
        <a:p>
          <a:endParaRPr lang="zh-TW" altLang="en-US"/>
        </a:p>
      </dgm:t>
    </dgm:pt>
    <dgm:pt modelId="{48246B0E-C56A-4407-87F5-C3504CA8978D}" type="pres">
      <dgm:prSet presAssocID="{1A727335-266C-4754-B522-1368379AA173}" presName="parTrans" presStyleLbl="sibTrans2D1" presStyleIdx="19" presStyleCnt="21"/>
      <dgm:spPr/>
      <dgm:t>
        <a:bodyPr/>
        <a:lstStyle/>
        <a:p>
          <a:endParaRPr lang="zh-TW" altLang="en-US"/>
        </a:p>
      </dgm:t>
    </dgm:pt>
    <dgm:pt modelId="{3B190F6B-5176-456D-8EAA-8573992166AA}" type="pres">
      <dgm:prSet presAssocID="{1A727335-266C-4754-B522-1368379AA173}" presName="connectorText" presStyleLbl="sibTrans2D1" presStyleIdx="19" presStyleCnt="21"/>
      <dgm:spPr/>
      <dgm:t>
        <a:bodyPr/>
        <a:lstStyle/>
        <a:p>
          <a:endParaRPr lang="zh-TW" altLang="en-US"/>
        </a:p>
      </dgm:t>
    </dgm:pt>
    <dgm:pt modelId="{AC08F100-8F32-4EA8-B99B-7B0069060BE5}" type="pres">
      <dgm:prSet presAssocID="{BB603007-9D4D-41C3-90A1-FC273D4A66F5}" presName="node" presStyleLbl="node1" presStyleIdx="19" presStyleCnt="21">
        <dgm:presLayoutVars>
          <dgm:bulletEnabled val="1"/>
        </dgm:presLayoutVars>
      </dgm:prSet>
      <dgm:spPr/>
      <dgm:t>
        <a:bodyPr/>
        <a:lstStyle/>
        <a:p>
          <a:endParaRPr lang="zh-TW" altLang="en-US"/>
        </a:p>
      </dgm:t>
    </dgm:pt>
    <dgm:pt modelId="{3C294591-6247-41DF-9E2E-C0C50D673EFA}" type="pres">
      <dgm:prSet presAssocID="{B7242A4E-0224-46DA-8351-3FDBE4929761}" presName="parTrans" presStyleLbl="sibTrans2D1" presStyleIdx="20" presStyleCnt="21"/>
      <dgm:spPr/>
      <dgm:t>
        <a:bodyPr/>
        <a:lstStyle/>
        <a:p>
          <a:endParaRPr lang="zh-TW" altLang="en-US"/>
        </a:p>
      </dgm:t>
    </dgm:pt>
    <dgm:pt modelId="{A5313DC7-2E32-4946-B8F0-CE6BAD9FC258}" type="pres">
      <dgm:prSet presAssocID="{B7242A4E-0224-46DA-8351-3FDBE4929761}" presName="connectorText" presStyleLbl="sibTrans2D1" presStyleIdx="20" presStyleCnt="21"/>
      <dgm:spPr/>
      <dgm:t>
        <a:bodyPr/>
        <a:lstStyle/>
        <a:p>
          <a:endParaRPr lang="zh-TW" altLang="en-US"/>
        </a:p>
      </dgm:t>
    </dgm:pt>
    <dgm:pt modelId="{F13200BE-FF94-499C-953B-7BE7AC747589}" type="pres">
      <dgm:prSet presAssocID="{17671BB5-4249-43C8-AF6F-7A0D0ACD698F}" presName="node" presStyleLbl="node1" presStyleIdx="20" presStyleCnt="21">
        <dgm:presLayoutVars>
          <dgm:bulletEnabled val="1"/>
        </dgm:presLayoutVars>
      </dgm:prSet>
      <dgm:spPr/>
      <dgm:t>
        <a:bodyPr/>
        <a:lstStyle/>
        <a:p>
          <a:endParaRPr lang="zh-TW" altLang="en-US"/>
        </a:p>
      </dgm:t>
    </dgm:pt>
  </dgm:ptLst>
  <dgm:cxnLst>
    <dgm:cxn modelId="{B09096E8-C764-49DB-B2B3-1B96753BDADF}" type="presOf" srcId="{5C56CC13-92ED-4A66-91EC-CD44467675E9}" destId="{FEB5104D-4572-4D91-93DD-8958FF65107D}" srcOrd="1" destOrd="0" presId="urn:microsoft.com/office/officeart/2005/8/layout/radial5"/>
    <dgm:cxn modelId="{927D7C62-C880-4D6C-B978-B846AFF47DE2}" type="presOf" srcId="{81B0690F-CD75-45B9-A1C7-0EC8603D8DA8}" destId="{1BD163C4-FF5B-4AB7-8535-8E175E41B506}" srcOrd="0" destOrd="0" presId="urn:microsoft.com/office/officeart/2005/8/layout/radial5"/>
    <dgm:cxn modelId="{34E20938-74CC-4BBC-8135-4D3C378DD10C}" srcId="{F09267B6-F44D-47DC-9B3E-6DE4A1052D02}" destId="{978D4978-E785-468F-993E-1AECF4B19434}" srcOrd="4" destOrd="0" parTransId="{9B1E6450-6A4F-4878-A152-EE779DE8F044}" sibTransId="{B00A0564-D7EB-481F-B7FC-65BDC8693B8B}"/>
    <dgm:cxn modelId="{2BD8F611-93A9-4D54-8D81-5CAD7813B140}" type="presOf" srcId="{10C8CDD6-7A36-4856-A3BA-0ECBE90D1558}" destId="{57A0A3E5-F6F3-4569-8A6D-DBFCB8F8EDFF}" srcOrd="0" destOrd="0" presId="urn:microsoft.com/office/officeart/2005/8/layout/radial5"/>
    <dgm:cxn modelId="{DF1B3D2D-3478-4A5A-9E7E-22DBFE043DF6}" srcId="{F09267B6-F44D-47DC-9B3E-6DE4A1052D02}" destId="{52EC2AF4-47B4-49F8-A13C-997EF97A6AC7}" srcOrd="16" destOrd="0" parTransId="{DD18BA5B-4C2A-4091-B065-1AF0D7D62270}" sibTransId="{C60ECD38-FA79-4389-B28D-C90ED38A947E}"/>
    <dgm:cxn modelId="{CB039A84-BFA5-446B-AFB9-361428C26E22}" type="presOf" srcId="{BB603007-9D4D-41C3-90A1-FC273D4A66F5}" destId="{AC08F100-8F32-4EA8-B99B-7B0069060BE5}" srcOrd="0" destOrd="0" presId="urn:microsoft.com/office/officeart/2005/8/layout/radial5"/>
    <dgm:cxn modelId="{DD4ABD82-681B-4298-BEDA-7398E2FAE541}" type="presOf" srcId="{9B1E6450-6A4F-4878-A152-EE779DE8F044}" destId="{04C028CE-6D6F-409C-B6BF-8690F822DBBB}" srcOrd="1" destOrd="0" presId="urn:microsoft.com/office/officeart/2005/8/layout/radial5"/>
    <dgm:cxn modelId="{875040EF-C927-4F57-97BB-1952665ADC9C}" srcId="{F09267B6-F44D-47DC-9B3E-6DE4A1052D02}" destId="{81B0690F-CD75-45B9-A1C7-0EC8603D8DA8}" srcOrd="13" destOrd="0" parTransId="{634E1AD7-A1B8-43AC-9E2C-6B47142D6422}" sibTransId="{D267AA05-F93B-477F-8BF9-AB3B087D3E2E}"/>
    <dgm:cxn modelId="{79FD20A1-8D8E-46EB-8A11-AFB2F7FA4836}" type="presOf" srcId="{3B9AF6F3-4B7A-49A9-94C5-6E06A493A3FA}" destId="{71249282-3AEC-4A62-99A0-C3CFDDC1DE6B}" srcOrd="0" destOrd="0" presId="urn:microsoft.com/office/officeart/2005/8/layout/radial5"/>
    <dgm:cxn modelId="{40681F95-D9B3-464D-B90A-47678C736FF1}" type="presOf" srcId="{4564F3BA-0F99-42F4-BBF1-6850BF53F2C4}" destId="{730F94FB-BBEC-4E6A-BBC4-EDD300B7F06E}" srcOrd="0" destOrd="0" presId="urn:microsoft.com/office/officeart/2005/8/layout/radial5"/>
    <dgm:cxn modelId="{CE106008-E50B-4DAE-A82A-B5BB29C6C460}" type="presOf" srcId="{978D4978-E785-468F-993E-1AECF4B19434}" destId="{B3975938-7BF8-47DB-BA51-4813DE358E64}" srcOrd="0" destOrd="0" presId="urn:microsoft.com/office/officeart/2005/8/layout/radial5"/>
    <dgm:cxn modelId="{A2D4DC35-002A-4FD1-9C26-8B1D0AB8622D}" type="presOf" srcId="{B2FD2714-408D-46C4-8B80-E44D84235B3B}" destId="{41C22BB7-1B1A-4BCF-B227-1CF5356794CF}" srcOrd="0" destOrd="0" presId="urn:microsoft.com/office/officeart/2005/8/layout/radial5"/>
    <dgm:cxn modelId="{E3E2D236-2C43-40AF-B3B0-F2D436B406FF}" type="presOf" srcId="{C4396DE5-23BB-4E09-83E5-BC638755ED98}" destId="{61E10533-C611-4A82-AF05-F7F902D0CEF1}" srcOrd="0" destOrd="0" presId="urn:microsoft.com/office/officeart/2005/8/layout/radial5"/>
    <dgm:cxn modelId="{95AA1238-668C-4041-B332-2EC9F12F851C}" type="presOf" srcId="{634E1AD7-A1B8-43AC-9E2C-6B47142D6422}" destId="{9697F880-4B9D-4F6E-9D53-A45E7E5235C2}" srcOrd="1" destOrd="0" presId="urn:microsoft.com/office/officeart/2005/8/layout/radial5"/>
    <dgm:cxn modelId="{60F10BE1-3972-465A-812F-D3B41A9688B0}" type="presOf" srcId="{17671BB5-4249-43C8-AF6F-7A0D0ACD698F}" destId="{F13200BE-FF94-499C-953B-7BE7AC747589}" srcOrd="0" destOrd="0" presId="urn:microsoft.com/office/officeart/2005/8/layout/radial5"/>
    <dgm:cxn modelId="{A37E0560-B71E-49FD-8B5A-BF71C277F004}" type="presOf" srcId="{DC0A9EC3-4B66-410D-9614-BE09927ED33D}" destId="{456C6C4E-D902-46DC-8107-0B4956255FC5}" srcOrd="0" destOrd="0" presId="urn:microsoft.com/office/officeart/2005/8/layout/radial5"/>
    <dgm:cxn modelId="{D55CEC63-8326-4221-858A-33BCDC38E1D8}" type="presOf" srcId="{DD18BA5B-4C2A-4091-B065-1AF0D7D62270}" destId="{0B72084C-7099-42DD-8F3A-541276CE049F}" srcOrd="0" destOrd="0" presId="urn:microsoft.com/office/officeart/2005/8/layout/radial5"/>
    <dgm:cxn modelId="{6D86C93F-1018-4744-B9DC-692864611626}" type="presOf" srcId="{10C8CDD6-7A36-4856-A3BA-0ECBE90D1558}" destId="{1D58A42D-9A86-4E0F-AC09-22220628F7DD}" srcOrd="1" destOrd="0" presId="urn:microsoft.com/office/officeart/2005/8/layout/radial5"/>
    <dgm:cxn modelId="{B1FF06CB-7B52-4ABB-BF45-31B212C85580}" type="presOf" srcId="{953C95F3-3B38-40EC-A6A7-29A1F0E09728}" destId="{4623AB1E-3537-4C92-B4CF-F3F7AC43304C}" srcOrd="0" destOrd="0" presId="urn:microsoft.com/office/officeart/2005/8/layout/radial5"/>
    <dgm:cxn modelId="{472608C4-ECDD-4D36-B261-DE148817F5D5}" type="presOf" srcId="{52EC2AF4-47B4-49F8-A13C-997EF97A6AC7}" destId="{B6A7930E-1F3D-4141-971C-9D343B905B01}" srcOrd="0" destOrd="0" presId="urn:microsoft.com/office/officeart/2005/8/layout/radial5"/>
    <dgm:cxn modelId="{E9C05F8A-E902-44B3-A382-57A4A3051273}" srcId="{F09267B6-F44D-47DC-9B3E-6DE4A1052D02}" destId="{DC0A9EC3-4B66-410D-9614-BE09927ED33D}" srcOrd="11" destOrd="0" parTransId="{10C8CDD6-7A36-4856-A3BA-0ECBE90D1558}" sibTransId="{75129D0D-CC0C-4271-AFDB-0C3DE0DA8721}"/>
    <dgm:cxn modelId="{16544B7D-82E2-49A8-A31F-E18F9B67F786}" srcId="{F09267B6-F44D-47DC-9B3E-6DE4A1052D02}" destId="{40573685-420C-4AFC-8F29-F39B6C34F695}" srcOrd="15" destOrd="0" parTransId="{10C36788-2602-4660-A67D-592DC993435B}" sibTransId="{1B0A5C3C-90F4-4447-B573-64ADE0B665F6}"/>
    <dgm:cxn modelId="{ADF0D824-5EC3-4537-A57B-4C3BA0646D5B}" type="presOf" srcId="{AB8CC436-B2F6-4D77-A919-25F9F1AEAFE1}" destId="{B15A20DF-86E8-4804-B05D-29933A018445}" srcOrd="1" destOrd="0" presId="urn:microsoft.com/office/officeart/2005/8/layout/radial5"/>
    <dgm:cxn modelId="{80312257-178F-46D3-BFB7-AEBCCF0BB7BF}" type="presOf" srcId="{E521E54D-F141-497E-8F1B-FFF593D79746}" destId="{1D44C45B-D662-47C3-BB6D-7F03C150CC2D}" srcOrd="1" destOrd="0" presId="urn:microsoft.com/office/officeart/2005/8/layout/radial5"/>
    <dgm:cxn modelId="{0373E547-EBE5-44F9-A1D4-93E0F8CCECA3}" type="presOf" srcId="{634E1AD7-A1B8-43AC-9E2C-6B47142D6422}" destId="{883FB95C-3C58-42D3-A06C-B332E194816A}" srcOrd="0" destOrd="0" presId="urn:microsoft.com/office/officeart/2005/8/layout/radial5"/>
    <dgm:cxn modelId="{B6A14B21-4CFF-4546-8CED-20637FC01B65}" type="presOf" srcId="{C4883DB9-4F2F-4721-9EDA-32F259CDFE7B}" destId="{29A8486D-9480-458B-95BF-1ECF9B94CA86}" srcOrd="0" destOrd="0" presId="urn:microsoft.com/office/officeart/2005/8/layout/radial5"/>
    <dgm:cxn modelId="{6BD2B4C8-0C73-46DB-851F-188ABFDB8FD7}" type="presOf" srcId="{B2547D66-9FC2-4ECC-B29B-78D1D67CA39F}" destId="{ECE2DE3E-271A-4767-89FB-3B5383BDEE86}" srcOrd="0" destOrd="0" presId="urn:microsoft.com/office/officeart/2005/8/layout/radial5"/>
    <dgm:cxn modelId="{43F61640-1450-4708-B127-9C43B50FA9A0}" srcId="{F09267B6-F44D-47DC-9B3E-6DE4A1052D02}" destId="{C4883DB9-4F2F-4721-9EDA-32F259CDFE7B}" srcOrd="17" destOrd="0" parTransId="{226D1C7F-46B2-4DD4-BE0B-5A5C8ADA7F3F}" sibTransId="{8AB8D9B1-2D9A-436E-99AC-001F927A36EE}"/>
    <dgm:cxn modelId="{FCE44992-6F6B-4292-987F-9B55F418B23B}" type="presOf" srcId="{C4396DE5-23BB-4E09-83E5-BC638755ED98}" destId="{D95AA8F2-87F0-4D48-9F2E-287C0C105440}" srcOrd="1" destOrd="0" presId="urn:microsoft.com/office/officeart/2005/8/layout/radial5"/>
    <dgm:cxn modelId="{574DEDA7-C969-4B0D-A405-EBE47B91AEFB}" type="presOf" srcId="{B2547D66-9FC2-4ECC-B29B-78D1D67CA39F}" destId="{90B33524-15DB-4634-A3B0-579FA6F93145}" srcOrd="1" destOrd="0" presId="urn:microsoft.com/office/officeart/2005/8/layout/radial5"/>
    <dgm:cxn modelId="{2D592279-7B1B-4B0B-B759-6559526CC0DB}" type="presOf" srcId="{FBDD7C9D-214E-4885-A68A-CB288D356932}" destId="{C93D0E00-2497-4618-AD2D-0536C5534A90}" srcOrd="0" destOrd="0" presId="urn:microsoft.com/office/officeart/2005/8/layout/radial5"/>
    <dgm:cxn modelId="{3DB42333-B3C8-4341-B79E-05E7558AE32E}" srcId="{F09267B6-F44D-47DC-9B3E-6DE4A1052D02}" destId="{BE20A004-8CD3-4B46-88D0-3D40AB44A455}" srcOrd="14" destOrd="0" parTransId="{BC277431-88BE-49A0-98BF-DC12DE8118B7}" sibTransId="{7BDAB169-9DBD-430D-84DC-4855C81D9514}"/>
    <dgm:cxn modelId="{A5BA16A2-EABA-4BCE-927D-EB348AE8CC44}" type="presOf" srcId="{BC277431-88BE-49A0-98BF-DC12DE8118B7}" destId="{D902F285-0BC0-4A6D-807E-B9E0C7EA4774}" srcOrd="0" destOrd="0" presId="urn:microsoft.com/office/officeart/2005/8/layout/radial5"/>
    <dgm:cxn modelId="{A0918E5F-2751-40C0-A2BC-BC1BC70478A0}" type="presOf" srcId="{12F230C9-6B2B-488B-8BB6-1DC3920C02D9}" destId="{86158F3E-F23F-4760-9D94-63BF4640DD24}" srcOrd="0" destOrd="0" presId="urn:microsoft.com/office/officeart/2005/8/layout/radial5"/>
    <dgm:cxn modelId="{9CCE10FD-EEF5-49DC-B289-243ED1660E6C}" type="presOf" srcId="{5C56CC13-92ED-4A66-91EC-CD44467675E9}" destId="{486B7306-4ACB-4AA0-9168-9F8B8BD9F248}" srcOrd="0" destOrd="0" presId="urn:microsoft.com/office/officeart/2005/8/layout/radial5"/>
    <dgm:cxn modelId="{758F1A27-06F9-4E93-B5B3-750AC83C10AA}" type="presOf" srcId="{E521E54D-F141-497E-8F1B-FFF593D79746}" destId="{5FDF6631-6FE9-43D8-A10F-D20DB7EF3736}" srcOrd="0" destOrd="0" presId="urn:microsoft.com/office/officeart/2005/8/layout/radial5"/>
    <dgm:cxn modelId="{9FCA32D5-564A-445A-9669-A3DE9A5FA2BE}" type="presOf" srcId="{40573685-420C-4AFC-8F29-F39B6C34F695}" destId="{A2EAB3A1-30FE-4C39-887A-E9590573914D}" srcOrd="0" destOrd="0" presId="urn:microsoft.com/office/officeart/2005/8/layout/radial5"/>
    <dgm:cxn modelId="{C77A56EE-7221-403B-A1A8-DA514C577C7D}" srcId="{F09267B6-F44D-47DC-9B3E-6DE4A1052D02}" destId="{59347BAC-8B57-451D-ADFE-221B50E84A98}" srcOrd="2" destOrd="0" parTransId="{E521E54D-F141-497E-8F1B-FFF593D79746}" sibTransId="{9AC60DDF-DCD2-48BD-B839-9A10B5532F4A}"/>
    <dgm:cxn modelId="{4BC35CAC-0E06-42B7-B7DF-0225CD9D1577}" type="presOf" srcId="{B7242A4E-0224-46DA-8351-3FDBE4929761}" destId="{A5313DC7-2E32-4946-B8F0-CE6BAD9FC258}" srcOrd="1" destOrd="0" presId="urn:microsoft.com/office/officeart/2005/8/layout/radial5"/>
    <dgm:cxn modelId="{175D5317-D373-4AE6-95F1-C37310A43794}" srcId="{F09267B6-F44D-47DC-9B3E-6DE4A1052D02}" destId="{E8057443-8611-49B6-8DC5-F74F57E73E66}" srcOrd="10" destOrd="0" parTransId="{763F2423-E6E0-49B0-A1A4-DA4CEF732064}" sibTransId="{2E5681A3-0862-4F0A-8649-93588889DDBE}"/>
    <dgm:cxn modelId="{96EB33B1-0208-4BA3-860E-C58C3C053758}" type="presOf" srcId="{10C36788-2602-4660-A67D-592DC993435B}" destId="{38057AA3-06FB-489E-8D00-1F610DEE0E67}" srcOrd="1" destOrd="0" presId="urn:microsoft.com/office/officeart/2005/8/layout/radial5"/>
    <dgm:cxn modelId="{72AE9EC4-CECA-4A8E-8549-CB7CDF31C2C6}" srcId="{F09267B6-F44D-47DC-9B3E-6DE4A1052D02}" destId="{286834A2-A2E7-4F77-881F-ECE0AE682F9A}" srcOrd="8" destOrd="0" parTransId="{069CAC6A-7BE2-47BB-91D8-A76B2688D7C3}" sibTransId="{2C3C6889-E2C5-4513-A32F-19E00EEC6C70}"/>
    <dgm:cxn modelId="{8B07554B-38A3-4068-A5AB-44CD2DE9C150}" type="presOf" srcId="{659C7087-11C5-45B2-BCAC-BB5CDDF3E3D7}" destId="{1B87F7C3-A7FB-4609-BCBE-061EC687802A}" srcOrd="0" destOrd="0" presId="urn:microsoft.com/office/officeart/2005/8/layout/radial5"/>
    <dgm:cxn modelId="{2ADD1161-7DF8-4A8A-9FB9-FFB73B33836D}" type="presOf" srcId="{B7242A4E-0224-46DA-8351-3FDBE4929761}" destId="{3C294591-6247-41DF-9E2E-C0C50D673EFA}" srcOrd="0" destOrd="0" presId="urn:microsoft.com/office/officeart/2005/8/layout/radial5"/>
    <dgm:cxn modelId="{82453B8E-8092-463F-8019-F9F2C5734BBF}" type="presOf" srcId="{14CBD02B-9345-478B-925B-77C1FC0413A5}" destId="{3A61B581-37D3-4D25-9A8E-D701FD2F2135}" srcOrd="1" destOrd="0" presId="urn:microsoft.com/office/officeart/2005/8/layout/radial5"/>
    <dgm:cxn modelId="{A002F42B-87EE-479E-8524-4F6A895B5EEE}" type="presOf" srcId="{1A727335-266C-4754-B522-1368379AA173}" destId="{3B190F6B-5176-456D-8EAA-8573992166AA}" srcOrd="1" destOrd="0" presId="urn:microsoft.com/office/officeart/2005/8/layout/radial5"/>
    <dgm:cxn modelId="{FC19C61F-3C84-4A54-A102-1B1425A27F51}" type="presOf" srcId="{E8057443-8611-49B6-8DC5-F74F57E73E66}" destId="{9C3C92D9-329A-42FB-B7F1-01B4B30F4A1A}" srcOrd="0" destOrd="0" presId="urn:microsoft.com/office/officeart/2005/8/layout/radial5"/>
    <dgm:cxn modelId="{1DB96CB4-980A-4387-A9CC-FA5B4EF9E01C}" type="presOf" srcId="{226D1C7F-46B2-4DD4-BE0B-5A5C8ADA7F3F}" destId="{9FA0893F-4B06-48FF-B0AC-32591FAC7893}" srcOrd="1" destOrd="0" presId="urn:microsoft.com/office/officeart/2005/8/layout/radial5"/>
    <dgm:cxn modelId="{C720B81F-C0E6-4812-8DFD-DC3282661889}" type="presOf" srcId="{59347BAC-8B57-451D-ADFE-221B50E84A98}" destId="{B6BD5565-A8D4-4E92-85DB-7D6177576F91}" srcOrd="0" destOrd="0" presId="urn:microsoft.com/office/officeart/2005/8/layout/radial5"/>
    <dgm:cxn modelId="{AC977EAB-92ED-466C-BDF4-9B3FE8C92599}" type="presOf" srcId="{659C7087-11C5-45B2-BCAC-BB5CDDF3E3D7}" destId="{520DF628-B328-4E94-81A6-141485094223}" srcOrd="1" destOrd="0" presId="urn:microsoft.com/office/officeart/2005/8/layout/radial5"/>
    <dgm:cxn modelId="{2338DE7C-1A3C-44BA-9A5D-E736A5C3835B}" type="presOf" srcId="{14CBD02B-9345-478B-925B-77C1FC0413A5}" destId="{1E206D40-6F57-48F9-9F47-0EA37250E5A6}" srcOrd="0" destOrd="0" presId="urn:microsoft.com/office/officeart/2005/8/layout/radial5"/>
    <dgm:cxn modelId="{E76841B7-08C6-4007-9BE6-E4E3D6DD5557}" type="presOf" srcId="{42BEB659-DCC7-4F92-AD1A-DD46304B897E}" destId="{4614A908-B711-4EFC-9EFA-9871EF58295F}" srcOrd="0" destOrd="0" presId="urn:microsoft.com/office/officeart/2005/8/layout/radial5"/>
    <dgm:cxn modelId="{08C93B97-DA2A-4BED-A6AC-565D7E961325}" srcId="{F09267B6-F44D-47DC-9B3E-6DE4A1052D02}" destId="{B2FD2714-408D-46C4-8B80-E44D84235B3B}" srcOrd="1" destOrd="0" parTransId="{AB8CC436-B2F6-4D77-A919-25F9F1AEAFE1}" sibTransId="{32CE7368-091B-40D7-A53B-6883DF498FA4}"/>
    <dgm:cxn modelId="{FF9150B6-FB8A-4B0D-9D1F-88DC33816957}" srcId="{F09267B6-F44D-47DC-9B3E-6DE4A1052D02}" destId="{D7825989-980F-4255-A0AF-B95E30CF2826}" srcOrd="12" destOrd="0" parTransId="{951C6BA3-01C3-4664-9361-7018A8D7AC8B}" sibTransId="{2997D1CE-3810-49D0-BE73-240B2E52328E}"/>
    <dgm:cxn modelId="{B973F156-EDCA-41E1-81B1-237E8961FD25}" type="presOf" srcId="{12F230C9-6B2B-488B-8BB6-1DC3920C02D9}" destId="{A4705220-9472-4CAC-8F03-3461339F65BE}" srcOrd="1" destOrd="0" presId="urn:microsoft.com/office/officeart/2005/8/layout/radial5"/>
    <dgm:cxn modelId="{42D750C9-903B-4F5A-BD4A-1D13231442A7}" srcId="{F09267B6-F44D-47DC-9B3E-6DE4A1052D02}" destId="{4564F3BA-0F99-42F4-BBF1-6850BF53F2C4}" srcOrd="6" destOrd="0" parTransId="{C4396DE5-23BB-4E09-83E5-BC638755ED98}" sibTransId="{ED5D569E-A153-45A2-B7D4-B20B61320108}"/>
    <dgm:cxn modelId="{F30D7568-D775-4C2C-A54B-F8FF4C2A6C6A}" type="presOf" srcId="{AB8CC436-B2F6-4D77-A919-25F9F1AEAFE1}" destId="{42C02A85-CE36-4A37-92B8-6E10F9C074E3}" srcOrd="0" destOrd="0" presId="urn:microsoft.com/office/officeart/2005/8/layout/radial5"/>
    <dgm:cxn modelId="{28ECC189-1009-4423-893C-F51EC08259AF}" type="presOf" srcId="{069CAC6A-7BE2-47BB-91D8-A76B2688D7C3}" destId="{A16B4343-5BAB-4392-90CA-56DFF84A9B81}" srcOrd="1" destOrd="0" presId="urn:microsoft.com/office/officeart/2005/8/layout/radial5"/>
    <dgm:cxn modelId="{7A82E784-EC56-410E-ADD1-E7054527C89C}" srcId="{F09267B6-F44D-47DC-9B3E-6DE4A1052D02}" destId="{3B9AF6F3-4B7A-49A9-94C5-6E06A493A3FA}" srcOrd="9" destOrd="0" parTransId="{12F230C9-6B2B-488B-8BB6-1DC3920C02D9}" sibTransId="{8EF8FBA6-4810-4358-AE8E-DF4801513620}"/>
    <dgm:cxn modelId="{94BF0428-9C6C-4427-B025-C8A1C80CBB6F}" type="presOf" srcId="{069CAC6A-7BE2-47BB-91D8-A76B2688D7C3}" destId="{904FED5E-0714-4BD2-9EE8-A0FF71B0E2B3}" srcOrd="0" destOrd="0" presId="urn:microsoft.com/office/officeart/2005/8/layout/radial5"/>
    <dgm:cxn modelId="{8184118B-722B-4243-B233-EE908AE7660F}" srcId="{F09267B6-F44D-47DC-9B3E-6DE4A1052D02}" destId="{357951BF-7A93-4441-A53D-CECE8EB5213F}" srcOrd="0" destOrd="0" parTransId="{5C56CC13-92ED-4A66-91EC-CD44467675E9}" sibTransId="{8D9B701B-0813-47FE-9591-D6329D484569}"/>
    <dgm:cxn modelId="{603804C9-6072-48A8-8B51-60958F56D124}" type="presOf" srcId="{4970BE58-523A-431D-9FB6-15D2DAA001A2}" destId="{9933A747-1B6F-42C1-A686-A07A7BDF9A55}" srcOrd="1" destOrd="0" presId="urn:microsoft.com/office/officeart/2005/8/layout/radial5"/>
    <dgm:cxn modelId="{9BDF080F-53B9-4ABE-B7D8-1FD26DE3E313}" srcId="{42BEB659-DCC7-4F92-AD1A-DD46304B897E}" destId="{F09267B6-F44D-47DC-9B3E-6DE4A1052D02}" srcOrd="0" destOrd="0" parTransId="{95900F77-C580-40CB-8878-87E606775F4C}" sibTransId="{084DC798-AF03-4967-9AE5-321381CA5AF4}"/>
    <dgm:cxn modelId="{ABE57C2B-AB65-4FDA-B4E3-3FF7861BB548}" type="presOf" srcId="{BC277431-88BE-49A0-98BF-DC12DE8118B7}" destId="{0538147F-B427-44DD-B9CB-02422C18BECE}" srcOrd="1" destOrd="0" presId="urn:microsoft.com/office/officeart/2005/8/layout/radial5"/>
    <dgm:cxn modelId="{351C47B2-3D22-40B7-B6ED-26361970C29F}" srcId="{F09267B6-F44D-47DC-9B3E-6DE4A1052D02}" destId="{953C95F3-3B38-40EC-A6A7-29A1F0E09728}" srcOrd="3" destOrd="0" parTransId="{659C7087-11C5-45B2-BCAC-BB5CDDF3E3D7}" sibTransId="{4B33C88C-3FC8-424C-BBB3-0E1396227E67}"/>
    <dgm:cxn modelId="{7234B959-DCF9-494F-8B0D-FEDC8DD51214}" type="presOf" srcId="{226D1C7F-46B2-4DD4-BE0B-5A5C8ADA7F3F}" destId="{2FC2E7A7-B8BB-4996-B439-C806E11D3B4E}" srcOrd="0" destOrd="0" presId="urn:microsoft.com/office/officeart/2005/8/layout/radial5"/>
    <dgm:cxn modelId="{B18C6A7F-324B-468C-B622-D443D6AF8205}" type="presOf" srcId="{F09267B6-F44D-47DC-9B3E-6DE4A1052D02}" destId="{02653795-D233-4CDF-8038-4624DE383442}" srcOrd="0" destOrd="0" presId="urn:microsoft.com/office/officeart/2005/8/layout/radial5"/>
    <dgm:cxn modelId="{60B7C53F-AB57-47DE-9884-59EE47B3D2EB}" type="presOf" srcId="{4970BE58-523A-431D-9FB6-15D2DAA001A2}" destId="{ABD1FA7D-9548-4E34-9C36-EBB6F6244B83}" srcOrd="0" destOrd="0" presId="urn:microsoft.com/office/officeart/2005/8/layout/radial5"/>
    <dgm:cxn modelId="{A166864C-1B9A-43A4-BBCD-8DC65386797E}" srcId="{F09267B6-F44D-47DC-9B3E-6DE4A1052D02}" destId="{BB603007-9D4D-41C3-90A1-FC273D4A66F5}" srcOrd="19" destOrd="0" parTransId="{1A727335-266C-4754-B522-1368379AA173}" sibTransId="{091384D4-3EEC-450C-9433-F337D4683DB0}"/>
    <dgm:cxn modelId="{914881EF-F16B-47C8-92F6-1F0FB9059876}" type="presOf" srcId="{BE20A004-8CD3-4B46-88D0-3D40AB44A455}" destId="{B20141A0-F37B-4F98-B9D1-0CE5A846DE4B}" srcOrd="0" destOrd="0" presId="urn:microsoft.com/office/officeart/2005/8/layout/radial5"/>
    <dgm:cxn modelId="{4901B970-FDB4-4E0B-B566-B98C164A4575}" type="presOf" srcId="{DD18BA5B-4C2A-4091-B065-1AF0D7D62270}" destId="{0FBF7D4B-1067-4A9E-BC26-DB571BDF8F57}" srcOrd="1" destOrd="0" presId="urn:microsoft.com/office/officeart/2005/8/layout/radial5"/>
    <dgm:cxn modelId="{8B1EF5B6-284F-4D33-98FE-E23C4798A40C}" srcId="{F09267B6-F44D-47DC-9B3E-6DE4A1052D02}" destId="{2FDE542D-A5A3-4C8A-96E2-557C073C5B3C}" srcOrd="5" destOrd="0" parTransId="{14CBD02B-9345-478B-925B-77C1FC0413A5}" sibTransId="{3ADA2789-4271-47B7-9CFD-EACB31329C13}"/>
    <dgm:cxn modelId="{9544CB73-065A-4783-9B69-C6F073356431}" type="presOf" srcId="{2FDE542D-A5A3-4C8A-96E2-557C073C5B3C}" destId="{F8B77E49-8132-4A56-8CB2-94463EC5278A}" srcOrd="0" destOrd="0" presId="urn:microsoft.com/office/officeart/2005/8/layout/radial5"/>
    <dgm:cxn modelId="{09B1F772-52DC-4AB2-AA2A-372F39EFEE8C}" type="presOf" srcId="{763F2423-E6E0-49B0-A1A4-DA4CEF732064}" destId="{8394612F-A507-4AA0-9933-580EFA05D6C6}" srcOrd="1" destOrd="0" presId="urn:microsoft.com/office/officeart/2005/8/layout/radial5"/>
    <dgm:cxn modelId="{7BFE5D45-3572-4617-BE61-B008F1BB8DC6}" type="presOf" srcId="{E9B8A015-DAE1-459D-A3C5-D1EA8ED1A4FF}" destId="{FB9F9D17-5256-4B46-9DF7-AD96183E90DB}" srcOrd="0" destOrd="0" presId="urn:microsoft.com/office/officeart/2005/8/layout/radial5"/>
    <dgm:cxn modelId="{4C75C753-6B10-4654-AA06-F2A59438088B}" type="presOf" srcId="{286834A2-A2E7-4F77-881F-ECE0AE682F9A}" destId="{EE8AB427-C20F-47C8-8C6A-026BDDF3100B}" srcOrd="0" destOrd="0" presId="urn:microsoft.com/office/officeart/2005/8/layout/radial5"/>
    <dgm:cxn modelId="{630314E7-2F8D-458A-A8E8-8B2A789EA4D3}" type="presOf" srcId="{951C6BA3-01C3-4664-9361-7018A8D7AC8B}" destId="{7FADEFAB-E2AF-466D-93E8-A8163E391BE6}" srcOrd="1" destOrd="0" presId="urn:microsoft.com/office/officeart/2005/8/layout/radial5"/>
    <dgm:cxn modelId="{8B4071E6-0365-4E9F-BF74-61C21F94662C}" type="presOf" srcId="{D7825989-980F-4255-A0AF-B95E30CF2826}" destId="{E64515E8-98F6-46C3-9CE1-5FF906E9B03E}" srcOrd="0" destOrd="0" presId="urn:microsoft.com/office/officeart/2005/8/layout/radial5"/>
    <dgm:cxn modelId="{281A5E46-C1C3-4A43-B8AB-11F969A2F093}" type="presOf" srcId="{763F2423-E6E0-49B0-A1A4-DA4CEF732064}" destId="{1A7E3730-CE42-411A-A2CA-2090A110E9E2}" srcOrd="0" destOrd="0" presId="urn:microsoft.com/office/officeart/2005/8/layout/radial5"/>
    <dgm:cxn modelId="{B0DFA261-0821-4DFC-9312-DBEC042D75DE}" srcId="{F09267B6-F44D-47DC-9B3E-6DE4A1052D02}" destId="{FBDD7C9D-214E-4885-A68A-CB288D356932}" srcOrd="18" destOrd="0" parTransId="{4970BE58-523A-431D-9FB6-15D2DAA001A2}" sibTransId="{3E256850-24AA-4E28-8072-0095F401F53A}"/>
    <dgm:cxn modelId="{E386E6D6-5AC3-4EA6-A210-04E1F0BE50D2}" type="presOf" srcId="{951C6BA3-01C3-4664-9361-7018A8D7AC8B}" destId="{C42B4704-C30B-40F9-AF16-F5DAF5F63768}" srcOrd="0" destOrd="0" presId="urn:microsoft.com/office/officeart/2005/8/layout/radial5"/>
    <dgm:cxn modelId="{3CC0B69F-B1F7-42E3-B5F4-EC24D108C67E}" type="presOf" srcId="{1A727335-266C-4754-B522-1368379AA173}" destId="{48246B0E-C56A-4407-87F5-C3504CA8978D}" srcOrd="0" destOrd="0" presId="urn:microsoft.com/office/officeart/2005/8/layout/radial5"/>
    <dgm:cxn modelId="{D25040DD-32C0-4499-87E2-E030B12BB864}" type="presOf" srcId="{9B1E6450-6A4F-4878-A152-EE779DE8F044}" destId="{DAC8BF60-EB06-4F37-9C0F-C1B3A4869376}" srcOrd="0" destOrd="0" presId="urn:microsoft.com/office/officeart/2005/8/layout/radial5"/>
    <dgm:cxn modelId="{CD8ED468-F1A2-4147-87B4-E4E79DE29F2B}" type="presOf" srcId="{10C36788-2602-4660-A67D-592DC993435B}" destId="{00E8F3D9-6DAE-4660-AED7-38FE5D26132D}" srcOrd="0" destOrd="0" presId="urn:microsoft.com/office/officeart/2005/8/layout/radial5"/>
    <dgm:cxn modelId="{2BAD5BAF-2583-4CBE-A14C-73F031C8C4AF}" srcId="{F09267B6-F44D-47DC-9B3E-6DE4A1052D02}" destId="{17671BB5-4249-43C8-AF6F-7A0D0ACD698F}" srcOrd="20" destOrd="0" parTransId="{B7242A4E-0224-46DA-8351-3FDBE4929761}" sibTransId="{8BD1A913-3148-4580-949E-B277C0D20125}"/>
    <dgm:cxn modelId="{4E92F84E-C0C8-40F5-904A-1582811C6AF6}" srcId="{F09267B6-F44D-47DC-9B3E-6DE4A1052D02}" destId="{E9B8A015-DAE1-459D-A3C5-D1EA8ED1A4FF}" srcOrd="7" destOrd="0" parTransId="{B2547D66-9FC2-4ECC-B29B-78D1D67CA39F}" sibTransId="{EDAC18C1-9199-4664-B6D3-8161C9210A7C}"/>
    <dgm:cxn modelId="{DD3B6FB6-16E2-48D1-8CB0-DB5554497826}" type="presOf" srcId="{357951BF-7A93-4441-A53D-CECE8EB5213F}" destId="{73C3AE45-8F51-461A-B6E5-4EBEE03DDAF5}" srcOrd="0" destOrd="0" presId="urn:microsoft.com/office/officeart/2005/8/layout/radial5"/>
    <dgm:cxn modelId="{22FD3EB6-6935-48C7-A57F-EB9BC41A1A5C}" type="presParOf" srcId="{4614A908-B711-4EFC-9EFA-9871EF58295F}" destId="{02653795-D233-4CDF-8038-4624DE383442}" srcOrd="0" destOrd="0" presId="urn:microsoft.com/office/officeart/2005/8/layout/radial5"/>
    <dgm:cxn modelId="{EC4E995A-79AD-4AFA-B9BA-EB0FE73A18F9}" type="presParOf" srcId="{4614A908-B711-4EFC-9EFA-9871EF58295F}" destId="{486B7306-4ACB-4AA0-9168-9F8B8BD9F248}" srcOrd="1" destOrd="0" presId="urn:microsoft.com/office/officeart/2005/8/layout/radial5"/>
    <dgm:cxn modelId="{684E2AAB-6B30-4DBF-AF4F-2DACDBB0B5F6}" type="presParOf" srcId="{486B7306-4ACB-4AA0-9168-9F8B8BD9F248}" destId="{FEB5104D-4572-4D91-93DD-8958FF65107D}" srcOrd="0" destOrd="0" presId="urn:microsoft.com/office/officeart/2005/8/layout/radial5"/>
    <dgm:cxn modelId="{E8271257-558A-43D7-9F61-1A0381E31E0E}" type="presParOf" srcId="{4614A908-B711-4EFC-9EFA-9871EF58295F}" destId="{73C3AE45-8F51-461A-B6E5-4EBEE03DDAF5}" srcOrd="2" destOrd="0" presId="urn:microsoft.com/office/officeart/2005/8/layout/radial5"/>
    <dgm:cxn modelId="{E965BADF-99EF-4131-A51A-34551E980C41}" type="presParOf" srcId="{4614A908-B711-4EFC-9EFA-9871EF58295F}" destId="{42C02A85-CE36-4A37-92B8-6E10F9C074E3}" srcOrd="3" destOrd="0" presId="urn:microsoft.com/office/officeart/2005/8/layout/radial5"/>
    <dgm:cxn modelId="{C9676EB7-EFDB-4417-93BC-A42466BE5189}" type="presParOf" srcId="{42C02A85-CE36-4A37-92B8-6E10F9C074E3}" destId="{B15A20DF-86E8-4804-B05D-29933A018445}" srcOrd="0" destOrd="0" presId="urn:microsoft.com/office/officeart/2005/8/layout/radial5"/>
    <dgm:cxn modelId="{E70620A8-E086-4B44-859D-DD17691DA4D2}" type="presParOf" srcId="{4614A908-B711-4EFC-9EFA-9871EF58295F}" destId="{41C22BB7-1B1A-4BCF-B227-1CF5356794CF}" srcOrd="4" destOrd="0" presId="urn:microsoft.com/office/officeart/2005/8/layout/radial5"/>
    <dgm:cxn modelId="{CC1470E5-626C-4E09-94AC-915B10C07F70}" type="presParOf" srcId="{4614A908-B711-4EFC-9EFA-9871EF58295F}" destId="{5FDF6631-6FE9-43D8-A10F-D20DB7EF3736}" srcOrd="5" destOrd="0" presId="urn:microsoft.com/office/officeart/2005/8/layout/radial5"/>
    <dgm:cxn modelId="{2ABAD88F-3D31-43CB-8B17-79709B36E7AA}" type="presParOf" srcId="{5FDF6631-6FE9-43D8-A10F-D20DB7EF3736}" destId="{1D44C45B-D662-47C3-BB6D-7F03C150CC2D}" srcOrd="0" destOrd="0" presId="urn:microsoft.com/office/officeart/2005/8/layout/radial5"/>
    <dgm:cxn modelId="{6C72C08F-A126-4EC3-810E-2D0D409BCE0B}" type="presParOf" srcId="{4614A908-B711-4EFC-9EFA-9871EF58295F}" destId="{B6BD5565-A8D4-4E92-85DB-7D6177576F91}" srcOrd="6" destOrd="0" presId="urn:microsoft.com/office/officeart/2005/8/layout/radial5"/>
    <dgm:cxn modelId="{48F7C3C2-06A1-42A5-A725-492D2F2A775B}" type="presParOf" srcId="{4614A908-B711-4EFC-9EFA-9871EF58295F}" destId="{1B87F7C3-A7FB-4609-BCBE-061EC687802A}" srcOrd="7" destOrd="0" presId="urn:microsoft.com/office/officeart/2005/8/layout/radial5"/>
    <dgm:cxn modelId="{C7085A04-57AF-4EA8-A10B-1F2D6661CA26}" type="presParOf" srcId="{1B87F7C3-A7FB-4609-BCBE-061EC687802A}" destId="{520DF628-B328-4E94-81A6-141485094223}" srcOrd="0" destOrd="0" presId="urn:microsoft.com/office/officeart/2005/8/layout/radial5"/>
    <dgm:cxn modelId="{A9F8986E-8EE8-4B36-9AB7-2EB222C47707}" type="presParOf" srcId="{4614A908-B711-4EFC-9EFA-9871EF58295F}" destId="{4623AB1E-3537-4C92-B4CF-F3F7AC43304C}" srcOrd="8" destOrd="0" presId="urn:microsoft.com/office/officeart/2005/8/layout/radial5"/>
    <dgm:cxn modelId="{CF27BC83-D6E8-4330-A8DB-5A7B99A28E5A}" type="presParOf" srcId="{4614A908-B711-4EFC-9EFA-9871EF58295F}" destId="{DAC8BF60-EB06-4F37-9C0F-C1B3A4869376}" srcOrd="9" destOrd="0" presId="urn:microsoft.com/office/officeart/2005/8/layout/radial5"/>
    <dgm:cxn modelId="{41014155-68E2-4963-8015-2E1CAB800AF2}" type="presParOf" srcId="{DAC8BF60-EB06-4F37-9C0F-C1B3A4869376}" destId="{04C028CE-6D6F-409C-B6BF-8690F822DBBB}" srcOrd="0" destOrd="0" presId="urn:microsoft.com/office/officeart/2005/8/layout/radial5"/>
    <dgm:cxn modelId="{03731422-66FE-4D07-9D5E-94633A8F56B0}" type="presParOf" srcId="{4614A908-B711-4EFC-9EFA-9871EF58295F}" destId="{B3975938-7BF8-47DB-BA51-4813DE358E64}" srcOrd="10" destOrd="0" presId="urn:microsoft.com/office/officeart/2005/8/layout/radial5"/>
    <dgm:cxn modelId="{99D1315B-2A05-48D4-BAE7-33A68BD95726}" type="presParOf" srcId="{4614A908-B711-4EFC-9EFA-9871EF58295F}" destId="{1E206D40-6F57-48F9-9F47-0EA37250E5A6}" srcOrd="11" destOrd="0" presId="urn:microsoft.com/office/officeart/2005/8/layout/radial5"/>
    <dgm:cxn modelId="{1F2B800E-21D8-48FF-8150-B726D493B67F}" type="presParOf" srcId="{1E206D40-6F57-48F9-9F47-0EA37250E5A6}" destId="{3A61B581-37D3-4D25-9A8E-D701FD2F2135}" srcOrd="0" destOrd="0" presId="urn:microsoft.com/office/officeart/2005/8/layout/radial5"/>
    <dgm:cxn modelId="{0180861A-17C1-4FC2-A4FB-B4943966B2E8}" type="presParOf" srcId="{4614A908-B711-4EFC-9EFA-9871EF58295F}" destId="{F8B77E49-8132-4A56-8CB2-94463EC5278A}" srcOrd="12" destOrd="0" presId="urn:microsoft.com/office/officeart/2005/8/layout/radial5"/>
    <dgm:cxn modelId="{D161A72D-DD51-463D-90BD-3D2B2DAECE3B}" type="presParOf" srcId="{4614A908-B711-4EFC-9EFA-9871EF58295F}" destId="{61E10533-C611-4A82-AF05-F7F902D0CEF1}" srcOrd="13" destOrd="0" presId="urn:microsoft.com/office/officeart/2005/8/layout/radial5"/>
    <dgm:cxn modelId="{22F9A716-A41B-459F-AAA7-E046FEABBC8C}" type="presParOf" srcId="{61E10533-C611-4A82-AF05-F7F902D0CEF1}" destId="{D95AA8F2-87F0-4D48-9F2E-287C0C105440}" srcOrd="0" destOrd="0" presId="urn:microsoft.com/office/officeart/2005/8/layout/radial5"/>
    <dgm:cxn modelId="{79B4F448-8503-44B7-A94E-B42A7DD2A2A8}" type="presParOf" srcId="{4614A908-B711-4EFC-9EFA-9871EF58295F}" destId="{730F94FB-BBEC-4E6A-BBC4-EDD300B7F06E}" srcOrd="14" destOrd="0" presId="urn:microsoft.com/office/officeart/2005/8/layout/radial5"/>
    <dgm:cxn modelId="{34DE49FC-A84E-4C2D-B687-AFF7F33DA1B9}" type="presParOf" srcId="{4614A908-B711-4EFC-9EFA-9871EF58295F}" destId="{ECE2DE3E-271A-4767-89FB-3B5383BDEE86}" srcOrd="15" destOrd="0" presId="urn:microsoft.com/office/officeart/2005/8/layout/radial5"/>
    <dgm:cxn modelId="{DC2E6AB0-387C-42F6-B158-43AD70070ADE}" type="presParOf" srcId="{ECE2DE3E-271A-4767-89FB-3B5383BDEE86}" destId="{90B33524-15DB-4634-A3B0-579FA6F93145}" srcOrd="0" destOrd="0" presId="urn:microsoft.com/office/officeart/2005/8/layout/radial5"/>
    <dgm:cxn modelId="{2B0D36D7-A3C1-4DE4-BAA0-323856CA4CB0}" type="presParOf" srcId="{4614A908-B711-4EFC-9EFA-9871EF58295F}" destId="{FB9F9D17-5256-4B46-9DF7-AD96183E90DB}" srcOrd="16" destOrd="0" presId="urn:microsoft.com/office/officeart/2005/8/layout/radial5"/>
    <dgm:cxn modelId="{124E8EE4-FFBD-4718-8A1E-1869BF89E079}" type="presParOf" srcId="{4614A908-B711-4EFC-9EFA-9871EF58295F}" destId="{904FED5E-0714-4BD2-9EE8-A0FF71B0E2B3}" srcOrd="17" destOrd="0" presId="urn:microsoft.com/office/officeart/2005/8/layout/radial5"/>
    <dgm:cxn modelId="{AFC3F593-8273-4587-9CBE-6A2CC424CA9A}" type="presParOf" srcId="{904FED5E-0714-4BD2-9EE8-A0FF71B0E2B3}" destId="{A16B4343-5BAB-4392-90CA-56DFF84A9B81}" srcOrd="0" destOrd="0" presId="urn:microsoft.com/office/officeart/2005/8/layout/radial5"/>
    <dgm:cxn modelId="{87CFF802-B427-4ED8-B02F-3698B3FC6ABC}" type="presParOf" srcId="{4614A908-B711-4EFC-9EFA-9871EF58295F}" destId="{EE8AB427-C20F-47C8-8C6A-026BDDF3100B}" srcOrd="18" destOrd="0" presId="urn:microsoft.com/office/officeart/2005/8/layout/radial5"/>
    <dgm:cxn modelId="{FEBBC944-33D5-44B9-B45B-6391647FAEE4}" type="presParOf" srcId="{4614A908-B711-4EFC-9EFA-9871EF58295F}" destId="{86158F3E-F23F-4760-9D94-63BF4640DD24}" srcOrd="19" destOrd="0" presId="urn:microsoft.com/office/officeart/2005/8/layout/radial5"/>
    <dgm:cxn modelId="{4B70361D-F29B-4F1A-9D50-471365D731F8}" type="presParOf" srcId="{86158F3E-F23F-4760-9D94-63BF4640DD24}" destId="{A4705220-9472-4CAC-8F03-3461339F65BE}" srcOrd="0" destOrd="0" presId="urn:microsoft.com/office/officeart/2005/8/layout/radial5"/>
    <dgm:cxn modelId="{4920C7DB-FC9D-445B-8270-DA91B984740A}" type="presParOf" srcId="{4614A908-B711-4EFC-9EFA-9871EF58295F}" destId="{71249282-3AEC-4A62-99A0-C3CFDDC1DE6B}" srcOrd="20" destOrd="0" presId="urn:microsoft.com/office/officeart/2005/8/layout/radial5"/>
    <dgm:cxn modelId="{1FF69D1A-05B0-4980-9F3C-9FE35C53CABA}" type="presParOf" srcId="{4614A908-B711-4EFC-9EFA-9871EF58295F}" destId="{1A7E3730-CE42-411A-A2CA-2090A110E9E2}" srcOrd="21" destOrd="0" presId="urn:microsoft.com/office/officeart/2005/8/layout/radial5"/>
    <dgm:cxn modelId="{97E4BDB4-C3A5-4BAA-ABB8-4EC6946B9429}" type="presParOf" srcId="{1A7E3730-CE42-411A-A2CA-2090A110E9E2}" destId="{8394612F-A507-4AA0-9933-580EFA05D6C6}" srcOrd="0" destOrd="0" presId="urn:microsoft.com/office/officeart/2005/8/layout/radial5"/>
    <dgm:cxn modelId="{9B87F77D-927D-4B5E-81FB-CC49042D52E7}" type="presParOf" srcId="{4614A908-B711-4EFC-9EFA-9871EF58295F}" destId="{9C3C92D9-329A-42FB-B7F1-01B4B30F4A1A}" srcOrd="22" destOrd="0" presId="urn:microsoft.com/office/officeart/2005/8/layout/radial5"/>
    <dgm:cxn modelId="{DBEBEEB6-3365-4810-B3F5-FBE3EE7B01C2}" type="presParOf" srcId="{4614A908-B711-4EFC-9EFA-9871EF58295F}" destId="{57A0A3E5-F6F3-4569-8A6D-DBFCB8F8EDFF}" srcOrd="23" destOrd="0" presId="urn:microsoft.com/office/officeart/2005/8/layout/radial5"/>
    <dgm:cxn modelId="{2BA384E2-8434-4179-9E29-43286E7D4D82}" type="presParOf" srcId="{57A0A3E5-F6F3-4569-8A6D-DBFCB8F8EDFF}" destId="{1D58A42D-9A86-4E0F-AC09-22220628F7DD}" srcOrd="0" destOrd="0" presId="urn:microsoft.com/office/officeart/2005/8/layout/radial5"/>
    <dgm:cxn modelId="{21D5B888-A943-4122-8DC0-744E4CDC997D}" type="presParOf" srcId="{4614A908-B711-4EFC-9EFA-9871EF58295F}" destId="{456C6C4E-D902-46DC-8107-0B4956255FC5}" srcOrd="24" destOrd="0" presId="urn:microsoft.com/office/officeart/2005/8/layout/radial5"/>
    <dgm:cxn modelId="{532B5C70-7F04-4FDC-A793-41E71892D0D7}" type="presParOf" srcId="{4614A908-B711-4EFC-9EFA-9871EF58295F}" destId="{C42B4704-C30B-40F9-AF16-F5DAF5F63768}" srcOrd="25" destOrd="0" presId="urn:microsoft.com/office/officeart/2005/8/layout/radial5"/>
    <dgm:cxn modelId="{BC8C47CA-4417-4F16-BAA2-12F331E6062F}" type="presParOf" srcId="{C42B4704-C30B-40F9-AF16-F5DAF5F63768}" destId="{7FADEFAB-E2AF-466D-93E8-A8163E391BE6}" srcOrd="0" destOrd="0" presId="urn:microsoft.com/office/officeart/2005/8/layout/radial5"/>
    <dgm:cxn modelId="{9392F056-9A55-4D6A-A3D6-C264311DBD13}" type="presParOf" srcId="{4614A908-B711-4EFC-9EFA-9871EF58295F}" destId="{E64515E8-98F6-46C3-9CE1-5FF906E9B03E}" srcOrd="26" destOrd="0" presId="urn:microsoft.com/office/officeart/2005/8/layout/radial5"/>
    <dgm:cxn modelId="{1D6A0F76-D58B-4ACD-A05B-CD38682844A4}" type="presParOf" srcId="{4614A908-B711-4EFC-9EFA-9871EF58295F}" destId="{883FB95C-3C58-42D3-A06C-B332E194816A}" srcOrd="27" destOrd="0" presId="urn:microsoft.com/office/officeart/2005/8/layout/radial5"/>
    <dgm:cxn modelId="{DFBD5D7D-0862-4C03-96E1-3005F2758DA5}" type="presParOf" srcId="{883FB95C-3C58-42D3-A06C-B332E194816A}" destId="{9697F880-4B9D-4F6E-9D53-A45E7E5235C2}" srcOrd="0" destOrd="0" presId="urn:microsoft.com/office/officeart/2005/8/layout/radial5"/>
    <dgm:cxn modelId="{AB04ED29-4CF0-46F3-A667-4F6ADE87A663}" type="presParOf" srcId="{4614A908-B711-4EFC-9EFA-9871EF58295F}" destId="{1BD163C4-FF5B-4AB7-8535-8E175E41B506}" srcOrd="28" destOrd="0" presId="urn:microsoft.com/office/officeart/2005/8/layout/radial5"/>
    <dgm:cxn modelId="{C657F265-94B9-455B-9DD4-1E9D342BFB47}" type="presParOf" srcId="{4614A908-B711-4EFC-9EFA-9871EF58295F}" destId="{D902F285-0BC0-4A6D-807E-B9E0C7EA4774}" srcOrd="29" destOrd="0" presId="urn:microsoft.com/office/officeart/2005/8/layout/radial5"/>
    <dgm:cxn modelId="{2E3E85DD-319D-4FAC-92C4-60C0305CB07F}" type="presParOf" srcId="{D902F285-0BC0-4A6D-807E-B9E0C7EA4774}" destId="{0538147F-B427-44DD-B9CB-02422C18BECE}" srcOrd="0" destOrd="0" presId="urn:microsoft.com/office/officeart/2005/8/layout/radial5"/>
    <dgm:cxn modelId="{11EC1A21-9BF8-4456-998E-BD975E140C9E}" type="presParOf" srcId="{4614A908-B711-4EFC-9EFA-9871EF58295F}" destId="{B20141A0-F37B-4F98-B9D1-0CE5A846DE4B}" srcOrd="30" destOrd="0" presId="urn:microsoft.com/office/officeart/2005/8/layout/radial5"/>
    <dgm:cxn modelId="{C67D262E-9DB2-4D55-B714-FB71D1B0CF59}" type="presParOf" srcId="{4614A908-B711-4EFC-9EFA-9871EF58295F}" destId="{00E8F3D9-6DAE-4660-AED7-38FE5D26132D}" srcOrd="31" destOrd="0" presId="urn:microsoft.com/office/officeart/2005/8/layout/radial5"/>
    <dgm:cxn modelId="{F810A20A-B99B-437B-8BF6-8A01E180A3A4}" type="presParOf" srcId="{00E8F3D9-6DAE-4660-AED7-38FE5D26132D}" destId="{38057AA3-06FB-489E-8D00-1F610DEE0E67}" srcOrd="0" destOrd="0" presId="urn:microsoft.com/office/officeart/2005/8/layout/radial5"/>
    <dgm:cxn modelId="{211E8305-06BB-4A2B-9D7E-18398E865AA4}" type="presParOf" srcId="{4614A908-B711-4EFC-9EFA-9871EF58295F}" destId="{A2EAB3A1-30FE-4C39-887A-E9590573914D}" srcOrd="32" destOrd="0" presId="urn:microsoft.com/office/officeart/2005/8/layout/radial5"/>
    <dgm:cxn modelId="{11FCFB2D-332B-4D86-8307-014823813D5F}" type="presParOf" srcId="{4614A908-B711-4EFC-9EFA-9871EF58295F}" destId="{0B72084C-7099-42DD-8F3A-541276CE049F}" srcOrd="33" destOrd="0" presId="urn:microsoft.com/office/officeart/2005/8/layout/radial5"/>
    <dgm:cxn modelId="{5AF3D16C-46B0-408A-9EB7-1F9302CD9029}" type="presParOf" srcId="{0B72084C-7099-42DD-8F3A-541276CE049F}" destId="{0FBF7D4B-1067-4A9E-BC26-DB571BDF8F57}" srcOrd="0" destOrd="0" presId="urn:microsoft.com/office/officeart/2005/8/layout/radial5"/>
    <dgm:cxn modelId="{2CA91E50-7550-47B7-9227-001602E7663F}" type="presParOf" srcId="{4614A908-B711-4EFC-9EFA-9871EF58295F}" destId="{B6A7930E-1F3D-4141-971C-9D343B905B01}" srcOrd="34" destOrd="0" presId="urn:microsoft.com/office/officeart/2005/8/layout/radial5"/>
    <dgm:cxn modelId="{F3CAAA71-63E5-4C88-A196-BF2CB3F045FB}" type="presParOf" srcId="{4614A908-B711-4EFC-9EFA-9871EF58295F}" destId="{2FC2E7A7-B8BB-4996-B439-C806E11D3B4E}" srcOrd="35" destOrd="0" presId="urn:microsoft.com/office/officeart/2005/8/layout/radial5"/>
    <dgm:cxn modelId="{E715E8E0-AB78-4F07-9714-C0DA547E3590}" type="presParOf" srcId="{2FC2E7A7-B8BB-4996-B439-C806E11D3B4E}" destId="{9FA0893F-4B06-48FF-B0AC-32591FAC7893}" srcOrd="0" destOrd="0" presId="urn:microsoft.com/office/officeart/2005/8/layout/radial5"/>
    <dgm:cxn modelId="{5F92CFC2-1F30-4333-9E6F-70EEFDC5BE79}" type="presParOf" srcId="{4614A908-B711-4EFC-9EFA-9871EF58295F}" destId="{29A8486D-9480-458B-95BF-1ECF9B94CA86}" srcOrd="36" destOrd="0" presId="urn:microsoft.com/office/officeart/2005/8/layout/radial5"/>
    <dgm:cxn modelId="{467EF25B-1001-4B25-B5C0-8F908E889BA0}" type="presParOf" srcId="{4614A908-B711-4EFC-9EFA-9871EF58295F}" destId="{ABD1FA7D-9548-4E34-9C36-EBB6F6244B83}" srcOrd="37" destOrd="0" presId="urn:microsoft.com/office/officeart/2005/8/layout/radial5"/>
    <dgm:cxn modelId="{E8E9FE76-5891-4344-A8C3-76B77F48D500}" type="presParOf" srcId="{ABD1FA7D-9548-4E34-9C36-EBB6F6244B83}" destId="{9933A747-1B6F-42C1-A686-A07A7BDF9A55}" srcOrd="0" destOrd="0" presId="urn:microsoft.com/office/officeart/2005/8/layout/radial5"/>
    <dgm:cxn modelId="{0D6529FF-1289-49AE-8A8B-BF9033FD3052}" type="presParOf" srcId="{4614A908-B711-4EFC-9EFA-9871EF58295F}" destId="{C93D0E00-2497-4618-AD2D-0536C5534A90}" srcOrd="38" destOrd="0" presId="urn:microsoft.com/office/officeart/2005/8/layout/radial5"/>
    <dgm:cxn modelId="{2940753A-F2CB-4737-B2D5-5EA571D45068}" type="presParOf" srcId="{4614A908-B711-4EFC-9EFA-9871EF58295F}" destId="{48246B0E-C56A-4407-87F5-C3504CA8978D}" srcOrd="39" destOrd="0" presId="urn:microsoft.com/office/officeart/2005/8/layout/radial5"/>
    <dgm:cxn modelId="{24371C78-B3D8-474E-867E-26A78750D2B8}" type="presParOf" srcId="{48246B0E-C56A-4407-87F5-C3504CA8978D}" destId="{3B190F6B-5176-456D-8EAA-8573992166AA}" srcOrd="0" destOrd="0" presId="urn:microsoft.com/office/officeart/2005/8/layout/radial5"/>
    <dgm:cxn modelId="{B2951EBB-C4FC-4347-B5F2-EE28858CE8E8}" type="presParOf" srcId="{4614A908-B711-4EFC-9EFA-9871EF58295F}" destId="{AC08F100-8F32-4EA8-B99B-7B0069060BE5}" srcOrd="40" destOrd="0" presId="urn:microsoft.com/office/officeart/2005/8/layout/radial5"/>
    <dgm:cxn modelId="{7154EF45-5C96-4572-A5E6-7E0F0D11AE6B}" type="presParOf" srcId="{4614A908-B711-4EFC-9EFA-9871EF58295F}" destId="{3C294591-6247-41DF-9E2E-C0C50D673EFA}" srcOrd="41" destOrd="0" presId="urn:microsoft.com/office/officeart/2005/8/layout/radial5"/>
    <dgm:cxn modelId="{4559299E-3E6F-4A2A-BA48-CDC5F38F26B6}" type="presParOf" srcId="{3C294591-6247-41DF-9E2E-C0C50D673EFA}" destId="{A5313DC7-2E32-4946-B8F0-CE6BAD9FC258}" srcOrd="0" destOrd="0" presId="urn:microsoft.com/office/officeart/2005/8/layout/radial5"/>
    <dgm:cxn modelId="{BF0C1BD1-7097-4AE3-8EF6-6B40A7C9532C}" type="presParOf" srcId="{4614A908-B711-4EFC-9EFA-9871EF58295F}" destId="{F13200BE-FF94-499C-953B-7BE7AC747589}" srcOrd="4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5BF12A-A82E-407A-8D9D-45C9D014DF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DD500C42-BB38-4318-B774-63D94F57C45A}">
      <dgm:prSet phldrT="[文字]" custT="1"/>
      <dgm:spPr/>
      <dgm:t>
        <a:bodyPr/>
        <a:lstStyle/>
        <a:p>
          <a:pPr algn="l"/>
          <a:r>
            <a:rPr lang="zh-TW" altLang="en-US" sz="2000" dirty="0" smtClean="0">
              <a:solidFill>
                <a:schemeClr val="tx1"/>
              </a:solidFill>
            </a:rPr>
            <a:t>個人資料檔案：</a:t>
          </a:r>
          <a:endParaRPr lang="en-US" altLang="zh-TW" sz="2000" dirty="0" smtClean="0">
            <a:solidFill>
              <a:schemeClr val="tx1"/>
            </a:solidFill>
          </a:endParaRPr>
        </a:p>
        <a:p>
          <a:pPr algn="l"/>
          <a:r>
            <a:rPr lang="zh-TW" altLang="en-US" sz="2000" dirty="0" smtClean="0">
              <a:solidFill>
                <a:schemeClr val="tx1"/>
              </a:solidFill>
            </a:rPr>
            <a:t>依系統建立而得以自動化機器或其他非自動化方式檢索、整理之個人資料之集合</a:t>
          </a:r>
          <a:endParaRPr lang="zh-TW" altLang="en-US" sz="2000" dirty="0">
            <a:solidFill>
              <a:schemeClr val="tx1"/>
            </a:solidFill>
          </a:endParaRPr>
        </a:p>
      </dgm:t>
    </dgm:pt>
    <dgm:pt modelId="{20C38FD3-F1E3-45CB-8824-BE41201F8803}" type="parTrans" cxnId="{1523D1DA-5E51-4257-BFDB-F7C77AE48BF5}">
      <dgm:prSet/>
      <dgm:spPr/>
      <dgm:t>
        <a:bodyPr/>
        <a:lstStyle/>
        <a:p>
          <a:pPr algn="l"/>
          <a:endParaRPr lang="zh-TW" altLang="en-US" sz="2800">
            <a:solidFill>
              <a:schemeClr val="tx1"/>
            </a:solidFill>
          </a:endParaRPr>
        </a:p>
      </dgm:t>
    </dgm:pt>
    <dgm:pt modelId="{A8419288-DB21-4074-ADFE-C7336C1C4D4B}" type="sibTrans" cxnId="{1523D1DA-5E51-4257-BFDB-F7C77AE48BF5}">
      <dgm:prSet/>
      <dgm:spPr/>
      <dgm:t>
        <a:bodyPr/>
        <a:lstStyle/>
        <a:p>
          <a:pPr algn="l"/>
          <a:endParaRPr lang="zh-TW" altLang="en-US" sz="2800">
            <a:solidFill>
              <a:schemeClr val="tx1"/>
            </a:solidFill>
          </a:endParaRPr>
        </a:p>
      </dgm:t>
    </dgm:pt>
    <dgm:pt modelId="{04027AB1-C872-44BD-90C0-3A09B467C6A5}" type="pres">
      <dgm:prSet presAssocID="{D35BF12A-A82E-407A-8D9D-45C9D014DF0A}" presName="linear" presStyleCnt="0">
        <dgm:presLayoutVars>
          <dgm:animLvl val="lvl"/>
          <dgm:resizeHandles val="exact"/>
        </dgm:presLayoutVars>
      </dgm:prSet>
      <dgm:spPr/>
      <dgm:t>
        <a:bodyPr/>
        <a:lstStyle/>
        <a:p>
          <a:endParaRPr lang="zh-TW" altLang="en-US"/>
        </a:p>
      </dgm:t>
    </dgm:pt>
    <dgm:pt modelId="{238CDA45-847A-4BC3-A95E-638366E102AB}" type="pres">
      <dgm:prSet presAssocID="{DD500C42-BB38-4318-B774-63D94F57C45A}" presName="parentText" presStyleLbl="node1" presStyleIdx="0" presStyleCnt="1" custScaleY="156444" custLinFactY="-159334" custLinFactNeighborY="-200000">
        <dgm:presLayoutVars>
          <dgm:chMax val="0"/>
          <dgm:bulletEnabled val="1"/>
        </dgm:presLayoutVars>
      </dgm:prSet>
      <dgm:spPr/>
      <dgm:t>
        <a:bodyPr/>
        <a:lstStyle/>
        <a:p>
          <a:endParaRPr lang="zh-TW" altLang="en-US"/>
        </a:p>
      </dgm:t>
    </dgm:pt>
  </dgm:ptLst>
  <dgm:cxnLst>
    <dgm:cxn modelId="{1523D1DA-5E51-4257-BFDB-F7C77AE48BF5}" srcId="{D35BF12A-A82E-407A-8D9D-45C9D014DF0A}" destId="{DD500C42-BB38-4318-B774-63D94F57C45A}" srcOrd="0" destOrd="0" parTransId="{20C38FD3-F1E3-45CB-8824-BE41201F8803}" sibTransId="{A8419288-DB21-4074-ADFE-C7336C1C4D4B}"/>
    <dgm:cxn modelId="{04F9A71F-B962-4B27-9FC3-47DA9F044B8F}" type="presOf" srcId="{DD500C42-BB38-4318-B774-63D94F57C45A}" destId="{238CDA45-847A-4BC3-A95E-638366E102AB}" srcOrd="0" destOrd="0" presId="urn:microsoft.com/office/officeart/2005/8/layout/vList2"/>
    <dgm:cxn modelId="{71E4E32F-82D0-489B-BA5A-E7C150221D02}" type="presOf" srcId="{D35BF12A-A82E-407A-8D9D-45C9D014DF0A}" destId="{04027AB1-C872-44BD-90C0-3A09B467C6A5}" srcOrd="0" destOrd="0" presId="urn:microsoft.com/office/officeart/2005/8/layout/vList2"/>
    <dgm:cxn modelId="{F36F8E91-2420-43EC-A74C-6FA38304604D}" type="presParOf" srcId="{04027AB1-C872-44BD-90C0-3A09B467C6A5}" destId="{238CDA45-847A-4BC3-A95E-638366E102AB}"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BEB659-DCC7-4F92-AD1A-DD46304B897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TW" altLang="en-US"/>
        </a:p>
      </dgm:t>
    </dgm:pt>
    <dgm:pt modelId="{F09267B6-F44D-47DC-9B3E-6DE4A1052D02}">
      <dgm:prSet phldrT="[文字]" custT="1"/>
      <dgm:spPr/>
      <dgm:t>
        <a:bodyPr/>
        <a:lstStyle/>
        <a:p>
          <a:r>
            <a:rPr lang="zh-TW" altLang="en-US" sz="2400" b="0" dirty="0" smtClean="0">
              <a:solidFill>
                <a:schemeClr val="tx1"/>
              </a:solidFill>
            </a:rPr>
            <a:t>自然人</a:t>
          </a:r>
          <a:endParaRPr lang="zh-TW" altLang="en-US" sz="2400" b="0" dirty="0">
            <a:solidFill>
              <a:schemeClr val="tx1"/>
            </a:solidFill>
          </a:endParaRPr>
        </a:p>
      </dgm:t>
    </dgm:pt>
    <dgm:pt modelId="{95900F77-C580-40CB-8878-87E606775F4C}" type="parTrans" cxnId="{9BDF080F-53B9-4ABE-B7D8-1FD26DE3E313}">
      <dgm:prSet/>
      <dgm:spPr/>
      <dgm:t>
        <a:bodyPr/>
        <a:lstStyle/>
        <a:p>
          <a:endParaRPr lang="zh-TW" altLang="en-US" sz="5400" b="0">
            <a:solidFill>
              <a:schemeClr val="tx1"/>
            </a:solidFill>
          </a:endParaRPr>
        </a:p>
      </dgm:t>
    </dgm:pt>
    <dgm:pt modelId="{084DC798-AF03-4967-9AE5-321381CA5AF4}" type="sibTrans" cxnId="{9BDF080F-53B9-4ABE-B7D8-1FD26DE3E313}">
      <dgm:prSet/>
      <dgm:spPr/>
      <dgm:t>
        <a:bodyPr/>
        <a:lstStyle/>
        <a:p>
          <a:endParaRPr lang="zh-TW" altLang="en-US" sz="5400" b="0">
            <a:solidFill>
              <a:schemeClr val="tx1"/>
            </a:solidFill>
          </a:endParaRPr>
        </a:p>
      </dgm:t>
    </dgm:pt>
    <dgm:pt modelId="{357951BF-7A93-4441-A53D-CECE8EB5213F}">
      <dgm:prSet phldrT="[文字]" custT="1"/>
      <dgm:spPr/>
      <dgm:t>
        <a:bodyPr/>
        <a:lstStyle/>
        <a:p>
          <a:r>
            <a:rPr lang="zh-TW" altLang="en-US" sz="1600" b="0" dirty="0" smtClean="0">
              <a:solidFill>
                <a:schemeClr val="tx1"/>
              </a:solidFill>
            </a:rPr>
            <a:t>姓名</a:t>
          </a:r>
          <a:endParaRPr lang="zh-TW" altLang="en-US" sz="1600" b="0" dirty="0">
            <a:solidFill>
              <a:schemeClr val="tx1"/>
            </a:solidFill>
          </a:endParaRPr>
        </a:p>
      </dgm:t>
    </dgm:pt>
    <dgm:pt modelId="{5C56CC13-92ED-4A66-91EC-CD44467675E9}" type="parTrans" cxnId="{8184118B-722B-4243-B233-EE908AE7660F}">
      <dgm:prSet custT="1"/>
      <dgm:spPr/>
      <dgm:t>
        <a:bodyPr/>
        <a:lstStyle/>
        <a:p>
          <a:endParaRPr lang="zh-TW" altLang="en-US" sz="1600" b="0">
            <a:solidFill>
              <a:schemeClr val="tx1"/>
            </a:solidFill>
          </a:endParaRPr>
        </a:p>
      </dgm:t>
    </dgm:pt>
    <dgm:pt modelId="{8D9B701B-0813-47FE-9591-D6329D484569}" type="sibTrans" cxnId="{8184118B-722B-4243-B233-EE908AE7660F}">
      <dgm:prSet/>
      <dgm:spPr/>
      <dgm:t>
        <a:bodyPr/>
        <a:lstStyle/>
        <a:p>
          <a:endParaRPr lang="zh-TW" altLang="en-US" sz="5400" b="0">
            <a:solidFill>
              <a:schemeClr val="tx1"/>
            </a:solidFill>
          </a:endParaRPr>
        </a:p>
      </dgm:t>
    </dgm:pt>
    <dgm:pt modelId="{B2FD2714-408D-46C4-8B80-E44D84235B3B}">
      <dgm:prSet phldrT="[文字]" custT="1"/>
      <dgm:spPr/>
      <dgm:t>
        <a:bodyPr/>
        <a:lstStyle/>
        <a:p>
          <a:r>
            <a:rPr lang="zh-TW" altLang="en-US" sz="1600" b="0" dirty="0" smtClean="0">
              <a:solidFill>
                <a:schemeClr val="tx1"/>
              </a:solidFill>
            </a:rPr>
            <a:t>出生年月日</a:t>
          </a:r>
          <a:endParaRPr lang="zh-TW" altLang="en-US" sz="1600" b="0" dirty="0">
            <a:solidFill>
              <a:schemeClr val="tx1"/>
            </a:solidFill>
          </a:endParaRPr>
        </a:p>
      </dgm:t>
    </dgm:pt>
    <dgm:pt modelId="{AB8CC436-B2F6-4D77-A919-25F9F1AEAFE1}" type="parTrans" cxnId="{08C93B97-DA2A-4BED-A6AC-565D7E961325}">
      <dgm:prSet custT="1"/>
      <dgm:spPr/>
      <dgm:t>
        <a:bodyPr/>
        <a:lstStyle/>
        <a:p>
          <a:endParaRPr lang="zh-TW" altLang="en-US" sz="1600" b="0">
            <a:solidFill>
              <a:schemeClr val="tx1"/>
            </a:solidFill>
          </a:endParaRPr>
        </a:p>
      </dgm:t>
    </dgm:pt>
    <dgm:pt modelId="{32CE7368-091B-40D7-A53B-6883DF498FA4}" type="sibTrans" cxnId="{08C93B97-DA2A-4BED-A6AC-565D7E961325}">
      <dgm:prSet/>
      <dgm:spPr/>
      <dgm:t>
        <a:bodyPr/>
        <a:lstStyle/>
        <a:p>
          <a:endParaRPr lang="zh-TW" altLang="en-US" sz="5400" b="0">
            <a:solidFill>
              <a:schemeClr val="tx1"/>
            </a:solidFill>
          </a:endParaRPr>
        </a:p>
      </dgm:t>
    </dgm:pt>
    <dgm:pt modelId="{59347BAC-8B57-451D-ADFE-221B50E84A98}">
      <dgm:prSet phldrT="[文字]" custT="1"/>
      <dgm:spPr/>
      <dgm:t>
        <a:bodyPr/>
        <a:lstStyle/>
        <a:p>
          <a:r>
            <a:rPr lang="zh-TW" altLang="en-US" sz="1600" b="0" dirty="0" smtClean="0">
              <a:solidFill>
                <a:schemeClr val="tx1"/>
              </a:solidFill>
            </a:rPr>
            <a:t>身份證統一編號</a:t>
          </a:r>
          <a:endParaRPr lang="zh-TW" altLang="en-US" sz="1600" b="0" dirty="0">
            <a:solidFill>
              <a:schemeClr val="tx1"/>
            </a:solidFill>
          </a:endParaRPr>
        </a:p>
      </dgm:t>
    </dgm:pt>
    <dgm:pt modelId="{E521E54D-F141-497E-8F1B-FFF593D79746}" type="parTrans" cxnId="{C77A56EE-7221-403B-A1A8-DA514C577C7D}">
      <dgm:prSet custT="1"/>
      <dgm:spPr/>
      <dgm:t>
        <a:bodyPr/>
        <a:lstStyle/>
        <a:p>
          <a:endParaRPr lang="zh-TW" altLang="en-US" sz="1600" b="0">
            <a:solidFill>
              <a:schemeClr val="tx1"/>
            </a:solidFill>
          </a:endParaRPr>
        </a:p>
      </dgm:t>
    </dgm:pt>
    <dgm:pt modelId="{9AC60DDF-DCD2-48BD-B839-9A10B5532F4A}" type="sibTrans" cxnId="{C77A56EE-7221-403B-A1A8-DA514C577C7D}">
      <dgm:prSet/>
      <dgm:spPr/>
      <dgm:t>
        <a:bodyPr/>
        <a:lstStyle/>
        <a:p>
          <a:endParaRPr lang="zh-TW" altLang="en-US" sz="5400" b="0">
            <a:solidFill>
              <a:schemeClr val="tx1"/>
            </a:solidFill>
          </a:endParaRPr>
        </a:p>
      </dgm:t>
    </dgm:pt>
    <dgm:pt modelId="{953C95F3-3B38-40EC-A6A7-29A1F0E09728}">
      <dgm:prSet phldrT="[文字]" custT="1"/>
      <dgm:spPr/>
      <dgm:t>
        <a:bodyPr/>
        <a:lstStyle/>
        <a:p>
          <a:r>
            <a:rPr lang="zh-TW" altLang="en-US" sz="1600" b="0" dirty="0" smtClean="0">
              <a:solidFill>
                <a:schemeClr val="tx1"/>
              </a:solidFill>
            </a:rPr>
            <a:t>護照號碼</a:t>
          </a:r>
          <a:endParaRPr lang="zh-TW" altLang="en-US" sz="1600" b="0" dirty="0">
            <a:solidFill>
              <a:schemeClr val="tx1"/>
            </a:solidFill>
          </a:endParaRPr>
        </a:p>
      </dgm:t>
    </dgm:pt>
    <dgm:pt modelId="{659C7087-11C5-45B2-BCAC-BB5CDDF3E3D7}" type="parTrans" cxnId="{351C47B2-3D22-40B7-B6ED-26361970C29F}">
      <dgm:prSet custT="1"/>
      <dgm:spPr/>
      <dgm:t>
        <a:bodyPr/>
        <a:lstStyle/>
        <a:p>
          <a:endParaRPr lang="zh-TW" altLang="en-US" sz="1600" b="0">
            <a:solidFill>
              <a:schemeClr val="tx1"/>
            </a:solidFill>
          </a:endParaRPr>
        </a:p>
      </dgm:t>
    </dgm:pt>
    <dgm:pt modelId="{4B33C88C-3FC8-424C-BBB3-0E1396227E67}" type="sibTrans" cxnId="{351C47B2-3D22-40B7-B6ED-26361970C29F}">
      <dgm:prSet/>
      <dgm:spPr/>
      <dgm:t>
        <a:bodyPr/>
        <a:lstStyle/>
        <a:p>
          <a:endParaRPr lang="zh-TW" altLang="en-US" sz="5400" b="0">
            <a:solidFill>
              <a:schemeClr val="tx1"/>
            </a:solidFill>
          </a:endParaRPr>
        </a:p>
      </dgm:t>
    </dgm:pt>
    <dgm:pt modelId="{978D4978-E785-468F-993E-1AECF4B19434}">
      <dgm:prSet phldrT="[文字]" custT="1"/>
      <dgm:spPr/>
      <dgm:t>
        <a:bodyPr/>
        <a:lstStyle/>
        <a:p>
          <a:r>
            <a:rPr lang="zh-TW" altLang="en-US" sz="1600" b="0" dirty="0" smtClean="0">
              <a:solidFill>
                <a:schemeClr val="tx1"/>
              </a:solidFill>
            </a:rPr>
            <a:t>特徵</a:t>
          </a:r>
          <a:endParaRPr lang="zh-TW" altLang="en-US" sz="1600" b="0" dirty="0">
            <a:solidFill>
              <a:schemeClr val="tx1"/>
            </a:solidFill>
          </a:endParaRPr>
        </a:p>
      </dgm:t>
    </dgm:pt>
    <dgm:pt modelId="{9B1E6450-6A4F-4878-A152-EE779DE8F044}" type="parTrans" cxnId="{34E20938-74CC-4BBC-8135-4D3C378DD10C}">
      <dgm:prSet custT="1"/>
      <dgm:spPr/>
      <dgm:t>
        <a:bodyPr/>
        <a:lstStyle/>
        <a:p>
          <a:endParaRPr lang="zh-TW" altLang="en-US" sz="1600" b="0">
            <a:solidFill>
              <a:schemeClr val="tx1"/>
            </a:solidFill>
          </a:endParaRPr>
        </a:p>
      </dgm:t>
    </dgm:pt>
    <dgm:pt modelId="{B00A0564-D7EB-481F-B7FC-65BDC8693B8B}" type="sibTrans" cxnId="{34E20938-74CC-4BBC-8135-4D3C378DD10C}">
      <dgm:prSet/>
      <dgm:spPr/>
      <dgm:t>
        <a:bodyPr/>
        <a:lstStyle/>
        <a:p>
          <a:endParaRPr lang="zh-TW" altLang="en-US" sz="5400" b="0">
            <a:solidFill>
              <a:schemeClr val="tx1"/>
            </a:solidFill>
          </a:endParaRPr>
        </a:p>
      </dgm:t>
    </dgm:pt>
    <dgm:pt modelId="{2FDE542D-A5A3-4C8A-96E2-557C073C5B3C}">
      <dgm:prSet phldrT="[文字]" custT="1"/>
      <dgm:spPr/>
      <dgm:t>
        <a:bodyPr/>
        <a:lstStyle/>
        <a:p>
          <a:r>
            <a:rPr lang="zh-TW" altLang="en-US" sz="1600" b="0" dirty="0" smtClean="0">
              <a:solidFill>
                <a:schemeClr val="tx1"/>
              </a:solidFill>
            </a:rPr>
            <a:t>指紋</a:t>
          </a:r>
          <a:endParaRPr lang="zh-TW" altLang="en-US" sz="1600" b="0" dirty="0">
            <a:solidFill>
              <a:schemeClr val="tx1"/>
            </a:solidFill>
          </a:endParaRPr>
        </a:p>
      </dgm:t>
    </dgm:pt>
    <dgm:pt modelId="{14CBD02B-9345-478B-925B-77C1FC0413A5}" type="parTrans" cxnId="{8B1EF5B6-284F-4D33-98FE-E23C4798A40C}">
      <dgm:prSet custT="1"/>
      <dgm:spPr/>
      <dgm:t>
        <a:bodyPr/>
        <a:lstStyle/>
        <a:p>
          <a:endParaRPr lang="zh-TW" altLang="en-US" sz="1600" b="0">
            <a:solidFill>
              <a:schemeClr val="tx1"/>
            </a:solidFill>
          </a:endParaRPr>
        </a:p>
      </dgm:t>
    </dgm:pt>
    <dgm:pt modelId="{3ADA2789-4271-47B7-9CFD-EACB31329C13}" type="sibTrans" cxnId="{8B1EF5B6-284F-4D33-98FE-E23C4798A40C}">
      <dgm:prSet/>
      <dgm:spPr/>
      <dgm:t>
        <a:bodyPr/>
        <a:lstStyle/>
        <a:p>
          <a:endParaRPr lang="zh-TW" altLang="en-US" sz="5400" b="0">
            <a:solidFill>
              <a:schemeClr val="tx1"/>
            </a:solidFill>
          </a:endParaRPr>
        </a:p>
      </dgm:t>
    </dgm:pt>
    <dgm:pt modelId="{4564F3BA-0F99-42F4-BBF1-6850BF53F2C4}">
      <dgm:prSet phldrT="[文字]" custT="1"/>
      <dgm:spPr/>
      <dgm:t>
        <a:bodyPr/>
        <a:lstStyle/>
        <a:p>
          <a:r>
            <a:rPr lang="zh-TW" altLang="en-US" sz="1600" b="0" dirty="0" smtClean="0">
              <a:solidFill>
                <a:schemeClr val="tx1"/>
              </a:solidFill>
            </a:rPr>
            <a:t>婚姻</a:t>
          </a:r>
          <a:endParaRPr lang="zh-TW" altLang="en-US" sz="1600" b="0" dirty="0">
            <a:solidFill>
              <a:schemeClr val="tx1"/>
            </a:solidFill>
          </a:endParaRPr>
        </a:p>
      </dgm:t>
    </dgm:pt>
    <dgm:pt modelId="{C4396DE5-23BB-4E09-83E5-BC638755ED98}" type="parTrans" cxnId="{42D750C9-903B-4F5A-BD4A-1D13231442A7}">
      <dgm:prSet custT="1"/>
      <dgm:spPr/>
      <dgm:t>
        <a:bodyPr/>
        <a:lstStyle/>
        <a:p>
          <a:endParaRPr lang="zh-TW" altLang="en-US" sz="1600" b="0">
            <a:solidFill>
              <a:schemeClr val="tx1"/>
            </a:solidFill>
          </a:endParaRPr>
        </a:p>
      </dgm:t>
    </dgm:pt>
    <dgm:pt modelId="{ED5D569E-A153-45A2-B7D4-B20B61320108}" type="sibTrans" cxnId="{42D750C9-903B-4F5A-BD4A-1D13231442A7}">
      <dgm:prSet/>
      <dgm:spPr/>
      <dgm:t>
        <a:bodyPr/>
        <a:lstStyle/>
        <a:p>
          <a:endParaRPr lang="zh-TW" altLang="en-US" sz="5400" b="0">
            <a:solidFill>
              <a:schemeClr val="tx1"/>
            </a:solidFill>
          </a:endParaRPr>
        </a:p>
      </dgm:t>
    </dgm:pt>
    <dgm:pt modelId="{E9B8A015-DAE1-459D-A3C5-D1EA8ED1A4FF}">
      <dgm:prSet phldrT="[文字]" custT="1"/>
      <dgm:spPr/>
      <dgm:t>
        <a:bodyPr/>
        <a:lstStyle/>
        <a:p>
          <a:r>
            <a:rPr lang="zh-TW" altLang="en-US" sz="1600" b="0" dirty="0" smtClean="0">
              <a:solidFill>
                <a:schemeClr val="tx1"/>
              </a:solidFill>
            </a:rPr>
            <a:t>家庭</a:t>
          </a:r>
          <a:endParaRPr lang="zh-TW" altLang="en-US" sz="1600" b="0" dirty="0">
            <a:solidFill>
              <a:schemeClr val="tx1"/>
            </a:solidFill>
          </a:endParaRPr>
        </a:p>
      </dgm:t>
    </dgm:pt>
    <dgm:pt modelId="{B2547D66-9FC2-4ECC-B29B-78D1D67CA39F}" type="parTrans" cxnId="{4E92F84E-C0C8-40F5-904A-1582811C6AF6}">
      <dgm:prSet custT="1"/>
      <dgm:spPr/>
      <dgm:t>
        <a:bodyPr/>
        <a:lstStyle/>
        <a:p>
          <a:endParaRPr lang="zh-TW" altLang="en-US" sz="1600" b="0">
            <a:solidFill>
              <a:schemeClr val="tx1"/>
            </a:solidFill>
          </a:endParaRPr>
        </a:p>
      </dgm:t>
    </dgm:pt>
    <dgm:pt modelId="{EDAC18C1-9199-4664-B6D3-8161C9210A7C}" type="sibTrans" cxnId="{4E92F84E-C0C8-40F5-904A-1582811C6AF6}">
      <dgm:prSet/>
      <dgm:spPr/>
      <dgm:t>
        <a:bodyPr/>
        <a:lstStyle/>
        <a:p>
          <a:endParaRPr lang="zh-TW" altLang="en-US" sz="5400" b="0">
            <a:solidFill>
              <a:schemeClr val="tx1"/>
            </a:solidFill>
          </a:endParaRPr>
        </a:p>
      </dgm:t>
    </dgm:pt>
    <dgm:pt modelId="{286834A2-A2E7-4F77-881F-ECE0AE682F9A}">
      <dgm:prSet phldrT="[文字]" custT="1"/>
      <dgm:spPr/>
      <dgm:t>
        <a:bodyPr/>
        <a:lstStyle/>
        <a:p>
          <a:r>
            <a:rPr lang="zh-TW" altLang="en-US" sz="1600" b="0" dirty="0" smtClean="0">
              <a:solidFill>
                <a:schemeClr val="tx1"/>
              </a:solidFill>
            </a:rPr>
            <a:t>教育</a:t>
          </a:r>
          <a:endParaRPr lang="zh-TW" altLang="en-US" sz="1600" b="0" dirty="0">
            <a:solidFill>
              <a:schemeClr val="tx1"/>
            </a:solidFill>
          </a:endParaRPr>
        </a:p>
      </dgm:t>
    </dgm:pt>
    <dgm:pt modelId="{069CAC6A-7BE2-47BB-91D8-A76B2688D7C3}" type="parTrans" cxnId="{72AE9EC4-CECA-4A8E-8549-CB7CDF31C2C6}">
      <dgm:prSet custT="1"/>
      <dgm:spPr/>
      <dgm:t>
        <a:bodyPr/>
        <a:lstStyle/>
        <a:p>
          <a:endParaRPr lang="zh-TW" altLang="en-US" sz="1600" b="0">
            <a:solidFill>
              <a:schemeClr val="tx1"/>
            </a:solidFill>
          </a:endParaRPr>
        </a:p>
      </dgm:t>
    </dgm:pt>
    <dgm:pt modelId="{2C3C6889-E2C5-4513-A32F-19E00EEC6C70}" type="sibTrans" cxnId="{72AE9EC4-CECA-4A8E-8549-CB7CDF31C2C6}">
      <dgm:prSet/>
      <dgm:spPr/>
      <dgm:t>
        <a:bodyPr/>
        <a:lstStyle/>
        <a:p>
          <a:endParaRPr lang="zh-TW" altLang="en-US" sz="5400" b="0">
            <a:solidFill>
              <a:schemeClr val="tx1"/>
            </a:solidFill>
          </a:endParaRPr>
        </a:p>
      </dgm:t>
    </dgm:pt>
    <dgm:pt modelId="{3B9AF6F3-4B7A-49A9-94C5-6E06A493A3FA}">
      <dgm:prSet phldrT="[文字]" custT="1"/>
      <dgm:spPr/>
      <dgm:t>
        <a:bodyPr/>
        <a:lstStyle/>
        <a:p>
          <a:r>
            <a:rPr lang="zh-TW" altLang="en-US" sz="1600" b="0" dirty="0" smtClean="0">
              <a:solidFill>
                <a:schemeClr val="tx1"/>
              </a:solidFill>
            </a:rPr>
            <a:t>職業</a:t>
          </a:r>
          <a:endParaRPr lang="zh-TW" altLang="en-US" sz="1600" b="0" dirty="0">
            <a:solidFill>
              <a:schemeClr val="tx1"/>
            </a:solidFill>
          </a:endParaRPr>
        </a:p>
      </dgm:t>
    </dgm:pt>
    <dgm:pt modelId="{12F230C9-6B2B-488B-8BB6-1DC3920C02D9}" type="parTrans" cxnId="{7A82E784-EC56-410E-ADD1-E7054527C89C}">
      <dgm:prSet custT="1"/>
      <dgm:spPr/>
      <dgm:t>
        <a:bodyPr/>
        <a:lstStyle/>
        <a:p>
          <a:endParaRPr lang="zh-TW" altLang="en-US" sz="1600" b="0">
            <a:solidFill>
              <a:schemeClr val="tx1"/>
            </a:solidFill>
          </a:endParaRPr>
        </a:p>
      </dgm:t>
    </dgm:pt>
    <dgm:pt modelId="{8EF8FBA6-4810-4358-AE8E-DF4801513620}" type="sibTrans" cxnId="{7A82E784-EC56-410E-ADD1-E7054527C89C}">
      <dgm:prSet/>
      <dgm:spPr/>
      <dgm:t>
        <a:bodyPr/>
        <a:lstStyle/>
        <a:p>
          <a:endParaRPr lang="zh-TW" altLang="en-US" sz="5400" b="0">
            <a:solidFill>
              <a:schemeClr val="tx1"/>
            </a:solidFill>
          </a:endParaRPr>
        </a:p>
      </dgm:t>
    </dgm:pt>
    <dgm:pt modelId="{E8057443-8611-49B6-8DC5-F74F57E73E66}">
      <dgm:prSet phldrT="[文字]" custT="1"/>
      <dgm:spPr/>
      <dgm:t>
        <a:bodyPr/>
        <a:lstStyle/>
        <a:p>
          <a:r>
            <a:rPr lang="zh-TW" altLang="en-US" sz="1600" b="0" dirty="0" smtClean="0">
              <a:solidFill>
                <a:schemeClr val="tx1"/>
              </a:solidFill>
            </a:rPr>
            <a:t>病歷</a:t>
          </a:r>
          <a:endParaRPr lang="zh-TW" altLang="en-US" sz="1600" b="0" dirty="0">
            <a:solidFill>
              <a:schemeClr val="tx1"/>
            </a:solidFill>
          </a:endParaRPr>
        </a:p>
      </dgm:t>
    </dgm:pt>
    <dgm:pt modelId="{763F2423-E6E0-49B0-A1A4-DA4CEF732064}" type="parTrans" cxnId="{175D5317-D373-4AE6-95F1-C37310A43794}">
      <dgm:prSet custT="1"/>
      <dgm:spPr/>
      <dgm:t>
        <a:bodyPr/>
        <a:lstStyle/>
        <a:p>
          <a:endParaRPr lang="zh-TW" altLang="en-US" sz="1600" b="0">
            <a:solidFill>
              <a:schemeClr val="tx1"/>
            </a:solidFill>
          </a:endParaRPr>
        </a:p>
      </dgm:t>
    </dgm:pt>
    <dgm:pt modelId="{2E5681A3-0862-4F0A-8649-93588889DDBE}" type="sibTrans" cxnId="{175D5317-D373-4AE6-95F1-C37310A43794}">
      <dgm:prSet/>
      <dgm:spPr/>
      <dgm:t>
        <a:bodyPr/>
        <a:lstStyle/>
        <a:p>
          <a:endParaRPr lang="zh-TW" altLang="en-US" sz="5400" b="0">
            <a:solidFill>
              <a:schemeClr val="tx1"/>
            </a:solidFill>
          </a:endParaRPr>
        </a:p>
      </dgm:t>
    </dgm:pt>
    <dgm:pt modelId="{DC0A9EC3-4B66-410D-9614-BE09927ED33D}">
      <dgm:prSet phldrT="[文字]" custT="1"/>
      <dgm:spPr>
        <a:solidFill>
          <a:srgbClr val="FF0000"/>
        </a:solidFill>
      </dgm:spPr>
      <dgm:t>
        <a:bodyPr/>
        <a:lstStyle/>
        <a:p>
          <a:r>
            <a:rPr lang="zh-TW" altLang="en-US" sz="1600" b="0" dirty="0" smtClean="0">
              <a:solidFill>
                <a:schemeClr val="tx1"/>
              </a:solidFill>
            </a:rPr>
            <a:t>醫療</a:t>
          </a:r>
          <a:endParaRPr lang="zh-TW" altLang="en-US" sz="1600" b="0" dirty="0">
            <a:solidFill>
              <a:schemeClr val="tx1"/>
            </a:solidFill>
          </a:endParaRPr>
        </a:p>
      </dgm:t>
    </dgm:pt>
    <dgm:pt modelId="{10C8CDD6-7A36-4856-A3BA-0ECBE90D1558}" type="parTrans" cxnId="{E9C05F8A-E902-44B3-A382-57A4A3051273}">
      <dgm:prSet custT="1"/>
      <dgm:spPr/>
      <dgm:t>
        <a:bodyPr/>
        <a:lstStyle/>
        <a:p>
          <a:endParaRPr lang="zh-TW" altLang="en-US" sz="1600" b="0">
            <a:solidFill>
              <a:schemeClr val="tx1"/>
            </a:solidFill>
          </a:endParaRPr>
        </a:p>
      </dgm:t>
    </dgm:pt>
    <dgm:pt modelId="{75129D0D-CC0C-4271-AFDB-0C3DE0DA8721}" type="sibTrans" cxnId="{E9C05F8A-E902-44B3-A382-57A4A3051273}">
      <dgm:prSet/>
      <dgm:spPr/>
      <dgm:t>
        <a:bodyPr/>
        <a:lstStyle/>
        <a:p>
          <a:endParaRPr lang="zh-TW" altLang="en-US" sz="5400" b="0">
            <a:solidFill>
              <a:schemeClr val="tx1"/>
            </a:solidFill>
          </a:endParaRPr>
        </a:p>
      </dgm:t>
    </dgm:pt>
    <dgm:pt modelId="{D7825989-980F-4255-A0AF-B95E30CF2826}">
      <dgm:prSet phldrT="[文字]" custT="1"/>
      <dgm:spPr>
        <a:solidFill>
          <a:srgbClr val="FF0000"/>
        </a:solidFill>
      </dgm:spPr>
      <dgm:t>
        <a:bodyPr/>
        <a:lstStyle/>
        <a:p>
          <a:r>
            <a:rPr lang="zh-TW" altLang="en-US" sz="1600" b="0" dirty="0" smtClean="0">
              <a:solidFill>
                <a:schemeClr val="tx1"/>
              </a:solidFill>
            </a:rPr>
            <a:t>基因</a:t>
          </a:r>
          <a:endParaRPr lang="zh-TW" altLang="en-US" sz="1600" b="0" dirty="0">
            <a:solidFill>
              <a:schemeClr val="tx1"/>
            </a:solidFill>
          </a:endParaRPr>
        </a:p>
      </dgm:t>
    </dgm:pt>
    <dgm:pt modelId="{951C6BA3-01C3-4664-9361-7018A8D7AC8B}" type="parTrans" cxnId="{FF9150B6-FB8A-4B0D-9D1F-88DC33816957}">
      <dgm:prSet custT="1"/>
      <dgm:spPr/>
      <dgm:t>
        <a:bodyPr/>
        <a:lstStyle/>
        <a:p>
          <a:endParaRPr lang="zh-TW" altLang="en-US" sz="1600" b="0">
            <a:solidFill>
              <a:schemeClr val="tx1"/>
            </a:solidFill>
          </a:endParaRPr>
        </a:p>
      </dgm:t>
    </dgm:pt>
    <dgm:pt modelId="{2997D1CE-3810-49D0-BE73-240B2E52328E}" type="sibTrans" cxnId="{FF9150B6-FB8A-4B0D-9D1F-88DC33816957}">
      <dgm:prSet/>
      <dgm:spPr/>
      <dgm:t>
        <a:bodyPr/>
        <a:lstStyle/>
        <a:p>
          <a:endParaRPr lang="zh-TW" altLang="en-US" sz="5400" b="0">
            <a:solidFill>
              <a:schemeClr val="tx1"/>
            </a:solidFill>
          </a:endParaRPr>
        </a:p>
      </dgm:t>
    </dgm:pt>
    <dgm:pt modelId="{81B0690F-CD75-45B9-A1C7-0EC8603D8DA8}">
      <dgm:prSet phldrT="[文字]" custT="1"/>
      <dgm:spPr>
        <a:solidFill>
          <a:srgbClr val="FF0000"/>
        </a:solidFill>
      </dgm:spPr>
      <dgm:t>
        <a:bodyPr/>
        <a:lstStyle/>
        <a:p>
          <a:r>
            <a:rPr lang="zh-TW" altLang="en-US" sz="1600" b="0" dirty="0" smtClean="0">
              <a:solidFill>
                <a:schemeClr val="tx1"/>
              </a:solidFill>
            </a:rPr>
            <a:t>性生活</a:t>
          </a:r>
          <a:endParaRPr lang="zh-TW" altLang="en-US" sz="1600" b="0" dirty="0">
            <a:solidFill>
              <a:schemeClr val="tx1"/>
            </a:solidFill>
          </a:endParaRPr>
        </a:p>
      </dgm:t>
    </dgm:pt>
    <dgm:pt modelId="{634E1AD7-A1B8-43AC-9E2C-6B47142D6422}" type="parTrans" cxnId="{875040EF-C927-4F57-97BB-1952665ADC9C}">
      <dgm:prSet custT="1"/>
      <dgm:spPr/>
      <dgm:t>
        <a:bodyPr/>
        <a:lstStyle/>
        <a:p>
          <a:endParaRPr lang="zh-TW" altLang="en-US" sz="1600" b="0">
            <a:solidFill>
              <a:schemeClr val="tx1"/>
            </a:solidFill>
          </a:endParaRPr>
        </a:p>
      </dgm:t>
    </dgm:pt>
    <dgm:pt modelId="{D267AA05-F93B-477F-8BF9-AB3B087D3E2E}" type="sibTrans" cxnId="{875040EF-C927-4F57-97BB-1952665ADC9C}">
      <dgm:prSet/>
      <dgm:spPr/>
      <dgm:t>
        <a:bodyPr/>
        <a:lstStyle/>
        <a:p>
          <a:endParaRPr lang="zh-TW" altLang="en-US" sz="5400" b="0">
            <a:solidFill>
              <a:schemeClr val="tx1"/>
            </a:solidFill>
          </a:endParaRPr>
        </a:p>
      </dgm:t>
    </dgm:pt>
    <dgm:pt modelId="{BE20A004-8CD3-4B46-88D0-3D40AB44A455}">
      <dgm:prSet phldrT="[文字]" custT="1"/>
      <dgm:spPr>
        <a:solidFill>
          <a:srgbClr val="FF0000"/>
        </a:solidFill>
      </dgm:spPr>
      <dgm:t>
        <a:bodyPr/>
        <a:lstStyle/>
        <a:p>
          <a:r>
            <a:rPr lang="zh-TW" altLang="en-US" sz="1600" b="0" dirty="0" smtClean="0">
              <a:solidFill>
                <a:schemeClr val="tx1"/>
              </a:solidFill>
            </a:rPr>
            <a:t>健康檢查</a:t>
          </a:r>
          <a:endParaRPr lang="zh-TW" altLang="en-US" sz="1600" b="0" dirty="0">
            <a:solidFill>
              <a:schemeClr val="tx1"/>
            </a:solidFill>
          </a:endParaRPr>
        </a:p>
      </dgm:t>
    </dgm:pt>
    <dgm:pt modelId="{BC277431-88BE-49A0-98BF-DC12DE8118B7}" type="parTrans" cxnId="{3DB42333-B3C8-4341-B79E-05E7558AE32E}">
      <dgm:prSet custT="1"/>
      <dgm:spPr/>
      <dgm:t>
        <a:bodyPr/>
        <a:lstStyle/>
        <a:p>
          <a:endParaRPr lang="zh-TW" altLang="en-US" sz="1600" b="0">
            <a:solidFill>
              <a:schemeClr val="tx1"/>
            </a:solidFill>
          </a:endParaRPr>
        </a:p>
      </dgm:t>
    </dgm:pt>
    <dgm:pt modelId="{7BDAB169-9DBD-430D-84DC-4855C81D9514}" type="sibTrans" cxnId="{3DB42333-B3C8-4341-B79E-05E7558AE32E}">
      <dgm:prSet/>
      <dgm:spPr/>
      <dgm:t>
        <a:bodyPr/>
        <a:lstStyle/>
        <a:p>
          <a:endParaRPr lang="zh-TW" altLang="en-US" sz="5400" b="0">
            <a:solidFill>
              <a:schemeClr val="tx1"/>
            </a:solidFill>
          </a:endParaRPr>
        </a:p>
      </dgm:t>
    </dgm:pt>
    <dgm:pt modelId="{40573685-420C-4AFC-8F29-F39B6C34F695}">
      <dgm:prSet phldrT="[文字]" custT="1"/>
      <dgm:spPr>
        <a:solidFill>
          <a:srgbClr val="FF0000"/>
        </a:solidFill>
      </dgm:spPr>
      <dgm:t>
        <a:bodyPr/>
        <a:lstStyle/>
        <a:p>
          <a:r>
            <a:rPr lang="zh-TW" altLang="en-US" sz="1600" b="0" dirty="0" smtClean="0">
              <a:solidFill>
                <a:schemeClr val="tx1"/>
              </a:solidFill>
            </a:rPr>
            <a:t>犯罪前科</a:t>
          </a:r>
          <a:endParaRPr lang="zh-TW" altLang="en-US" sz="1600" b="0" dirty="0">
            <a:solidFill>
              <a:schemeClr val="tx1"/>
            </a:solidFill>
          </a:endParaRPr>
        </a:p>
      </dgm:t>
    </dgm:pt>
    <dgm:pt modelId="{10C36788-2602-4660-A67D-592DC993435B}" type="parTrans" cxnId="{16544B7D-82E2-49A8-A31F-E18F9B67F786}">
      <dgm:prSet custT="1"/>
      <dgm:spPr/>
      <dgm:t>
        <a:bodyPr/>
        <a:lstStyle/>
        <a:p>
          <a:endParaRPr lang="zh-TW" altLang="en-US" sz="1600" b="0">
            <a:solidFill>
              <a:schemeClr val="tx1"/>
            </a:solidFill>
          </a:endParaRPr>
        </a:p>
      </dgm:t>
    </dgm:pt>
    <dgm:pt modelId="{1B0A5C3C-90F4-4447-B573-64ADE0B665F6}" type="sibTrans" cxnId="{16544B7D-82E2-49A8-A31F-E18F9B67F786}">
      <dgm:prSet/>
      <dgm:spPr/>
      <dgm:t>
        <a:bodyPr/>
        <a:lstStyle/>
        <a:p>
          <a:endParaRPr lang="zh-TW" altLang="en-US" sz="5400" b="0">
            <a:solidFill>
              <a:schemeClr val="tx1"/>
            </a:solidFill>
          </a:endParaRPr>
        </a:p>
      </dgm:t>
    </dgm:pt>
    <dgm:pt modelId="{52EC2AF4-47B4-49F8-A13C-997EF97A6AC7}">
      <dgm:prSet phldrT="[文字]" custT="1"/>
      <dgm:spPr/>
      <dgm:t>
        <a:bodyPr/>
        <a:lstStyle/>
        <a:p>
          <a:r>
            <a:rPr lang="zh-TW" altLang="en-US" sz="1600" b="0" dirty="0" smtClean="0">
              <a:solidFill>
                <a:schemeClr val="tx1"/>
              </a:solidFill>
            </a:rPr>
            <a:t>聯絡方式</a:t>
          </a:r>
          <a:endParaRPr lang="zh-TW" altLang="en-US" sz="1600" b="0" dirty="0">
            <a:solidFill>
              <a:schemeClr val="tx1"/>
            </a:solidFill>
          </a:endParaRPr>
        </a:p>
      </dgm:t>
    </dgm:pt>
    <dgm:pt modelId="{DD18BA5B-4C2A-4091-B065-1AF0D7D62270}" type="parTrans" cxnId="{DF1B3D2D-3478-4A5A-9E7E-22DBFE043DF6}">
      <dgm:prSet custT="1"/>
      <dgm:spPr/>
      <dgm:t>
        <a:bodyPr/>
        <a:lstStyle/>
        <a:p>
          <a:endParaRPr lang="zh-TW" altLang="en-US" sz="1600" b="0">
            <a:solidFill>
              <a:schemeClr val="tx1"/>
            </a:solidFill>
          </a:endParaRPr>
        </a:p>
      </dgm:t>
    </dgm:pt>
    <dgm:pt modelId="{C60ECD38-FA79-4389-B28D-C90ED38A947E}" type="sibTrans" cxnId="{DF1B3D2D-3478-4A5A-9E7E-22DBFE043DF6}">
      <dgm:prSet/>
      <dgm:spPr/>
      <dgm:t>
        <a:bodyPr/>
        <a:lstStyle/>
        <a:p>
          <a:endParaRPr lang="zh-TW" altLang="en-US" sz="5400" b="0">
            <a:solidFill>
              <a:schemeClr val="tx1"/>
            </a:solidFill>
          </a:endParaRPr>
        </a:p>
      </dgm:t>
    </dgm:pt>
    <dgm:pt modelId="{C4883DB9-4F2F-4721-9EDA-32F259CDFE7B}">
      <dgm:prSet phldrT="[文字]" custT="1"/>
      <dgm:spPr/>
      <dgm:t>
        <a:bodyPr/>
        <a:lstStyle/>
        <a:p>
          <a:r>
            <a:rPr lang="zh-TW" altLang="en-US" sz="1600" b="0" dirty="0" smtClean="0">
              <a:solidFill>
                <a:schemeClr val="tx1"/>
              </a:solidFill>
            </a:rPr>
            <a:t>財務情況</a:t>
          </a:r>
          <a:endParaRPr lang="zh-TW" altLang="en-US" sz="1600" b="0" dirty="0">
            <a:solidFill>
              <a:schemeClr val="tx1"/>
            </a:solidFill>
          </a:endParaRPr>
        </a:p>
      </dgm:t>
    </dgm:pt>
    <dgm:pt modelId="{226D1C7F-46B2-4DD4-BE0B-5A5C8ADA7F3F}" type="parTrans" cxnId="{43F61640-1450-4708-B127-9C43B50FA9A0}">
      <dgm:prSet custT="1"/>
      <dgm:spPr/>
      <dgm:t>
        <a:bodyPr/>
        <a:lstStyle/>
        <a:p>
          <a:endParaRPr lang="zh-TW" altLang="en-US" sz="1600" b="0">
            <a:solidFill>
              <a:schemeClr val="tx1"/>
            </a:solidFill>
          </a:endParaRPr>
        </a:p>
      </dgm:t>
    </dgm:pt>
    <dgm:pt modelId="{8AB8D9B1-2D9A-436E-99AC-001F927A36EE}" type="sibTrans" cxnId="{43F61640-1450-4708-B127-9C43B50FA9A0}">
      <dgm:prSet/>
      <dgm:spPr/>
      <dgm:t>
        <a:bodyPr/>
        <a:lstStyle/>
        <a:p>
          <a:endParaRPr lang="zh-TW" altLang="en-US" sz="5400" b="0">
            <a:solidFill>
              <a:schemeClr val="tx1"/>
            </a:solidFill>
          </a:endParaRPr>
        </a:p>
      </dgm:t>
    </dgm:pt>
    <dgm:pt modelId="{FBDD7C9D-214E-4885-A68A-CB288D356932}">
      <dgm:prSet phldrT="[文字]" custT="1"/>
      <dgm:spPr/>
      <dgm:t>
        <a:bodyPr/>
        <a:lstStyle/>
        <a:p>
          <a:r>
            <a:rPr lang="zh-TW" altLang="en-US" sz="1600" b="0" dirty="0" smtClean="0">
              <a:solidFill>
                <a:schemeClr val="tx1"/>
              </a:solidFill>
            </a:rPr>
            <a:t>社會活動</a:t>
          </a:r>
          <a:endParaRPr lang="zh-TW" altLang="en-US" sz="1600" b="0" dirty="0">
            <a:solidFill>
              <a:schemeClr val="tx1"/>
            </a:solidFill>
          </a:endParaRPr>
        </a:p>
      </dgm:t>
    </dgm:pt>
    <dgm:pt modelId="{4970BE58-523A-431D-9FB6-15D2DAA001A2}" type="parTrans" cxnId="{B0DFA261-0821-4DFC-9312-DBEC042D75DE}">
      <dgm:prSet custT="1"/>
      <dgm:spPr/>
      <dgm:t>
        <a:bodyPr/>
        <a:lstStyle/>
        <a:p>
          <a:endParaRPr lang="zh-TW" altLang="en-US" sz="1600" b="0">
            <a:solidFill>
              <a:schemeClr val="tx1"/>
            </a:solidFill>
          </a:endParaRPr>
        </a:p>
      </dgm:t>
    </dgm:pt>
    <dgm:pt modelId="{3E256850-24AA-4E28-8072-0095F401F53A}" type="sibTrans" cxnId="{B0DFA261-0821-4DFC-9312-DBEC042D75DE}">
      <dgm:prSet/>
      <dgm:spPr/>
      <dgm:t>
        <a:bodyPr/>
        <a:lstStyle/>
        <a:p>
          <a:endParaRPr lang="zh-TW" altLang="en-US" sz="5400" b="0">
            <a:solidFill>
              <a:schemeClr val="tx1"/>
            </a:solidFill>
          </a:endParaRPr>
        </a:p>
      </dgm:t>
    </dgm:pt>
    <dgm:pt modelId="{BB603007-9D4D-41C3-90A1-FC273D4A66F5}">
      <dgm:prSet phldrT="[文字]" custT="1"/>
      <dgm:spPr/>
      <dgm:t>
        <a:bodyPr/>
        <a:lstStyle/>
        <a:p>
          <a:r>
            <a:rPr lang="zh-TW" altLang="en-US" sz="1600" b="0" dirty="0" smtClean="0">
              <a:solidFill>
                <a:schemeClr val="tx1"/>
              </a:solidFill>
            </a:rPr>
            <a:t>直接識別該個人之資料</a:t>
          </a:r>
          <a:endParaRPr lang="zh-TW" altLang="en-US" sz="1600" b="0" dirty="0">
            <a:solidFill>
              <a:schemeClr val="tx1"/>
            </a:solidFill>
          </a:endParaRPr>
        </a:p>
      </dgm:t>
    </dgm:pt>
    <dgm:pt modelId="{1A727335-266C-4754-B522-1368379AA173}" type="parTrans" cxnId="{A166864C-1B9A-43A4-BBCD-8DC65386797E}">
      <dgm:prSet custT="1"/>
      <dgm:spPr/>
      <dgm:t>
        <a:bodyPr/>
        <a:lstStyle/>
        <a:p>
          <a:endParaRPr lang="zh-TW" altLang="en-US" sz="1600" b="0">
            <a:solidFill>
              <a:schemeClr val="tx1"/>
            </a:solidFill>
          </a:endParaRPr>
        </a:p>
      </dgm:t>
    </dgm:pt>
    <dgm:pt modelId="{091384D4-3EEC-450C-9433-F337D4683DB0}" type="sibTrans" cxnId="{A166864C-1B9A-43A4-BBCD-8DC65386797E}">
      <dgm:prSet/>
      <dgm:spPr/>
      <dgm:t>
        <a:bodyPr/>
        <a:lstStyle/>
        <a:p>
          <a:endParaRPr lang="zh-TW" altLang="en-US" sz="5400" b="0">
            <a:solidFill>
              <a:schemeClr val="tx1"/>
            </a:solidFill>
          </a:endParaRPr>
        </a:p>
      </dgm:t>
    </dgm:pt>
    <dgm:pt modelId="{17671BB5-4249-43C8-AF6F-7A0D0ACD698F}">
      <dgm:prSet phldrT="[文字]" custT="1"/>
      <dgm:spPr/>
      <dgm:t>
        <a:bodyPr/>
        <a:lstStyle/>
        <a:p>
          <a:r>
            <a:rPr lang="zh-TW" altLang="en-US" sz="1600" b="0" dirty="0" smtClean="0">
              <a:solidFill>
                <a:schemeClr val="tx1"/>
              </a:solidFill>
            </a:rPr>
            <a:t>間接識別該個人之資料</a:t>
          </a:r>
          <a:endParaRPr lang="zh-TW" altLang="en-US" sz="1600" b="0" dirty="0">
            <a:solidFill>
              <a:schemeClr val="tx1"/>
            </a:solidFill>
          </a:endParaRPr>
        </a:p>
      </dgm:t>
    </dgm:pt>
    <dgm:pt modelId="{B7242A4E-0224-46DA-8351-3FDBE4929761}" type="parTrans" cxnId="{2BAD5BAF-2583-4CBE-A14C-73F031C8C4AF}">
      <dgm:prSet custT="1"/>
      <dgm:spPr/>
      <dgm:t>
        <a:bodyPr/>
        <a:lstStyle/>
        <a:p>
          <a:endParaRPr lang="zh-TW" altLang="en-US" sz="1600" b="0">
            <a:solidFill>
              <a:schemeClr val="tx1"/>
            </a:solidFill>
          </a:endParaRPr>
        </a:p>
      </dgm:t>
    </dgm:pt>
    <dgm:pt modelId="{8BD1A913-3148-4580-949E-B277C0D20125}" type="sibTrans" cxnId="{2BAD5BAF-2583-4CBE-A14C-73F031C8C4AF}">
      <dgm:prSet/>
      <dgm:spPr/>
      <dgm:t>
        <a:bodyPr/>
        <a:lstStyle/>
        <a:p>
          <a:endParaRPr lang="zh-TW" altLang="en-US" sz="5400" b="0">
            <a:solidFill>
              <a:schemeClr val="tx1"/>
            </a:solidFill>
          </a:endParaRPr>
        </a:p>
      </dgm:t>
    </dgm:pt>
    <dgm:pt modelId="{4614A908-B711-4EFC-9EFA-9871EF58295F}" type="pres">
      <dgm:prSet presAssocID="{42BEB659-DCC7-4F92-AD1A-DD46304B897E}" presName="Name0" presStyleCnt="0">
        <dgm:presLayoutVars>
          <dgm:chMax val="1"/>
          <dgm:dir/>
          <dgm:animLvl val="ctr"/>
          <dgm:resizeHandles val="exact"/>
        </dgm:presLayoutVars>
      </dgm:prSet>
      <dgm:spPr/>
      <dgm:t>
        <a:bodyPr/>
        <a:lstStyle/>
        <a:p>
          <a:endParaRPr lang="zh-TW" altLang="en-US"/>
        </a:p>
      </dgm:t>
    </dgm:pt>
    <dgm:pt modelId="{02653795-D233-4CDF-8038-4624DE383442}" type="pres">
      <dgm:prSet presAssocID="{F09267B6-F44D-47DC-9B3E-6DE4A1052D02}" presName="centerShape" presStyleLbl="node0" presStyleIdx="0" presStyleCnt="1"/>
      <dgm:spPr/>
      <dgm:t>
        <a:bodyPr/>
        <a:lstStyle/>
        <a:p>
          <a:endParaRPr lang="zh-TW" altLang="en-US"/>
        </a:p>
      </dgm:t>
    </dgm:pt>
    <dgm:pt modelId="{486B7306-4ACB-4AA0-9168-9F8B8BD9F248}" type="pres">
      <dgm:prSet presAssocID="{5C56CC13-92ED-4A66-91EC-CD44467675E9}" presName="parTrans" presStyleLbl="sibTrans2D1" presStyleIdx="0" presStyleCnt="21"/>
      <dgm:spPr/>
      <dgm:t>
        <a:bodyPr/>
        <a:lstStyle/>
        <a:p>
          <a:endParaRPr lang="zh-TW" altLang="en-US"/>
        </a:p>
      </dgm:t>
    </dgm:pt>
    <dgm:pt modelId="{FEB5104D-4572-4D91-93DD-8958FF65107D}" type="pres">
      <dgm:prSet presAssocID="{5C56CC13-92ED-4A66-91EC-CD44467675E9}" presName="connectorText" presStyleLbl="sibTrans2D1" presStyleIdx="0" presStyleCnt="21"/>
      <dgm:spPr/>
      <dgm:t>
        <a:bodyPr/>
        <a:lstStyle/>
        <a:p>
          <a:endParaRPr lang="zh-TW" altLang="en-US"/>
        </a:p>
      </dgm:t>
    </dgm:pt>
    <dgm:pt modelId="{73C3AE45-8F51-461A-B6E5-4EBEE03DDAF5}" type="pres">
      <dgm:prSet presAssocID="{357951BF-7A93-4441-A53D-CECE8EB5213F}" presName="node" presStyleLbl="node1" presStyleIdx="0" presStyleCnt="21">
        <dgm:presLayoutVars>
          <dgm:bulletEnabled val="1"/>
        </dgm:presLayoutVars>
      </dgm:prSet>
      <dgm:spPr/>
      <dgm:t>
        <a:bodyPr/>
        <a:lstStyle/>
        <a:p>
          <a:endParaRPr lang="zh-TW" altLang="en-US"/>
        </a:p>
      </dgm:t>
    </dgm:pt>
    <dgm:pt modelId="{42C02A85-CE36-4A37-92B8-6E10F9C074E3}" type="pres">
      <dgm:prSet presAssocID="{AB8CC436-B2F6-4D77-A919-25F9F1AEAFE1}" presName="parTrans" presStyleLbl="sibTrans2D1" presStyleIdx="1" presStyleCnt="21"/>
      <dgm:spPr/>
      <dgm:t>
        <a:bodyPr/>
        <a:lstStyle/>
        <a:p>
          <a:endParaRPr lang="zh-TW" altLang="en-US"/>
        </a:p>
      </dgm:t>
    </dgm:pt>
    <dgm:pt modelId="{B15A20DF-86E8-4804-B05D-29933A018445}" type="pres">
      <dgm:prSet presAssocID="{AB8CC436-B2F6-4D77-A919-25F9F1AEAFE1}" presName="connectorText" presStyleLbl="sibTrans2D1" presStyleIdx="1" presStyleCnt="21"/>
      <dgm:spPr/>
      <dgm:t>
        <a:bodyPr/>
        <a:lstStyle/>
        <a:p>
          <a:endParaRPr lang="zh-TW" altLang="en-US"/>
        </a:p>
      </dgm:t>
    </dgm:pt>
    <dgm:pt modelId="{41C22BB7-1B1A-4BCF-B227-1CF5356794CF}" type="pres">
      <dgm:prSet presAssocID="{B2FD2714-408D-46C4-8B80-E44D84235B3B}" presName="node" presStyleLbl="node1" presStyleIdx="1" presStyleCnt="21">
        <dgm:presLayoutVars>
          <dgm:bulletEnabled val="1"/>
        </dgm:presLayoutVars>
      </dgm:prSet>
      <dgm:spPr/>
      <dgm:t>
        <a:bodyPr/>
        <a:lstStyle/>
        <a:p>
          <a:endParaRPr lang="zh-TW" altLang="en-US"/>
        </a:p>
      </dgm:t>
    </dgm:pt>
    <dgm:pt modelId="{5FDF6631-6FE9-43D8-A10F-D20DB7EF3736}" type="pres">
      <dgm:prSet presAssocID="{E521E54D-F141-497E-8F1B-FFF593D79746}" presName="parTrans" presStyleLbl="sibTrans2D1" presStyleIdx="2" presStyleCnt="21"/>
      <dgm:spPr/>
      <dgm:t>
        <a:bodyPr/>
        <a:lstStyle/>
        <a:p>
          <a:endParaRPr lang="zh-TW" altLang="en-US"/>
        </a:p>
      </dgm:t>
    </dgm:pt>
    <dgm:pt modelId="{1D44C45B-D662-47C3-BB6D-7F03C150CC2D}" type="pres">
      <dgm:prSet presAssocID="{E521E54D-F141-497E-8F1B-FFF593D79746}" presName="connectorText" presStyleLbl="sibTrans2D1" presStyleIdx="2" presStyleCnt="21"/>
      <dgm:spPr/>
      <dgm:t>
        <a:bodyPr/>
        <a:lstStyle/>
        <a:p>
          <a:endParaRPr lang="zh-TW" altLang="en-US"/>
        </a:p>
      </dgm:t>
    </dgm:pt>
    <dgm:pt modelId="{B6BD5565-A8D4-4E92-85DB-7D6177576F91}" type="pres">
      <dgm:prSet presAssocID="{59347BAC-8B57-451D-ADFE-221B50E84A98}" presName="node" presStyleLbl="node1" presStyleIdx="2" presStyleCnt="21">
        <dgm:presLayoutVars>
          <dgm:bulletEnabled val="1"/>
        </dgm:presLayoutVars>
      </dgm:prSet>
      <dgm:spPr/>
      <dgm:t>
        <a:bodyPr/>
        <a:lstStyle/>
        <a:p>
          <a:endParaRPr lang="zh-TW" altLang="en-US"/>
        </a:p>
      </dgm:t>
    </dgm:pt>
    <dgm:pt modelId="{1B87F7C3-A7FB-4609-BCBE-061EC687802A}" type="pres">
      <dgm:prSet presAssocID="{659C7087-11C5-45B2-BCAC-BB5CDDF3E3D7}" presName="parTrans" presStyleLbl="sibTrans2D1" presStyleIdx="3" presStyleCnt="21"/>
      <dgm:spPr/>
      <dgm:t>
        <a:bodyPr/>
        <a:lstStyle/>
        <a:p>
          <a:endParaRPr lang="zh-TW" altLang="en-US"/>
        </a:p>
      </dgm:t>
    </dgm:pt>
    <dgm:pt modelId="{520DF628-B328-4E94-81A6-141485094223}" type="pres">
      <dgm:prSet presAssocID="{659C7087-11C5-45B2-BCAC-BB5CDDF3E3D7}" presName="connectorText" presStyleLbl="sibTrans2D1" presStyleIdx="3" presStyleCnt="21"/>
      <dgm:spPr/>
      <dgm:t>
        <a:bodyPr/>
        <a:lstStyle/>
        <a:p>
          <a:endParaRPr lang="zh-TW" altLang="en-US"/>
        </a:p>
      </dgm:t>
    </dgm:pt>
    <dgm:pt modelId="{4623AB1E-3537-4C92-B4CF-F3F7AC43304C}" type="pres">
      <dgm:prSet presAssocID="{953C95F3-3B38-40EC-A6A7-29A1F0E09728}" presName="node" presStyleLbl="node1" presStyleIdx="3" presStyleCnt="21">
        <dgm:presLayoutVars>
          <dgm:bulletEnabled val="1"/>
        </dgm:presLayoutVars>
      </dgm:prSet>
      <dgm:spPr/>
      <dgm:t>
        <a:bodyPr/>
        <a:lstStyle/>
        <a:p>
          <a:endParaRPr lang="zh-TW" altLang="en-US"/>
        </a:p>
      </dgm:t>
    </dgm:pt>
    <dgm:pt modelId="{DAC8BF60-EB06-4F37-9C0F-C1B3A4869376}" type="pres">
      <dgm:prSet presAssocID="{9B1E6450-6A4F-4878-A152-EE779DE8F044}" presName="parTrans" presStyleLbl="sibTrans2D1" presStyleIdx="4" presStyleCnt="21"/>
      <dgm:spPr/>
      <dgm:t>
        <a:bodyPr/>
        <a:lstStyle/>
        <a:p>
          <a:endParaRPr lang="zh-TW" altLang="en-US"/>
        </a:p>
      </dgm:t>
    </dgm:pt>
    <dgm:pt modelId="{04C028CE-6D6F-409C-B6BF-8690F822DBBB}" type="pres">
      <dgm:prSet presAssocID="{9B1E6450-6A4F-4878-A152-EE779DE8F044}" presName="connectorText" presStyleLbl="sibTrans2D1" presStyleIdx="4" presStyleCnt="21"/>
      <dgm:spPr/>
      <dgm:t>
        <a:bodyPr/>
        <a:lstStyle/>
        <a:p>
          <a:endParaRPr lang="zh-TW" altLang="en-US"/>
        </a:p>
      </dgm:t>
    </dgm:pt>
    <dgm:pt modelId="{B3975938-7BF8-47DB-BA51-4813DE358E64}" type="pres">
      <dgm:prSet presAssocID="{978D4978-E785-468F-993E-1AECF4B19434}" presName="node" presStyleLbl="node1" presStyleIdx="4" presStyleCnt="21">
        <dgm:presLayoutVars>
          <dgm:bulletEnabled val="1"/>
        </dgm:presLayoutVars>
      </dgm:prSet>
      <dgm:spPr/>
      <dgm:t>
        <a:bodyPr/>
        <a:lstStyle/>
        <a:p>
          <a:endParaRPr lang="zh-TW" altLang="en-US"/>
        </a:p>
      </dgm:t>
    </dgm:pt>
    <dgm:pt modelId="{1E206D40-6F57-48F9-9F47-0EA37250E5A6}" type="pres">
      <dgm:prSet presAssocID="{14CBD02B-9345-478B-925B-77C1FC0413A5}" presName="parTrans" presStyleLbl="sibTrans2D1" presStyleIdx="5" presStyleCnt="21"/>
      <dgm:spPr/>
      <dgm:t>
        <a:bodyPr/>
        <a:lstStyle/>
        <a:p>
          <a:endParaRPr lang="zh-TW" altLang="en-US"/>
        </a:p>
      </dgm:t>
    </dgm:pt>
    <dgm:pt modelId="{3A61B581-37D3-4D25-9A8E-D701FD2F2135}" type="pres">
      <dgm:prSet presAssocID="{14CBD02B-9345-478B-925B-77C1FC0413A5}" presName="connectorText" presStyleLbl="sibTrans2D1" presStyleIdx="5" presStyleCnt="21"/>
      <dgm:spPr/>
      <dgm:t>
        <a:bodyPr/>
        <a:lstStyle/>
        <a:p>
          <a:endParaRPr lang="zh-TW" altLang="en-US"/>
        </a:p>
      </dgm:t>
    </dgm:pt>
    <dgm:pt modelId="{F8B77E49-8132-4A56-8CB2-94463EC5278A}" type="pres">
      <dgm:prSet presAssocID="{2FDE542D-A5A3-4C8A-96E2-557C073C5B3C}" presName="node" presStyleLbl="node1" presStyleIdx="5" presStyleCnt="21">
        <dgm:presLayoutVars>
          <dgm:bulletEnabled val="1"/>
        </dgm:presLayoutVars>
      </dgm:prSet>
      <dgm:spPr/>
      <dgm:t>
        <a:bodyPr/>
        <a:lstStyle/>
        <a:p>
          <a:endParaRPr lang="zh-TW" altLang="en-US"/>
        </a:p>
      </dgm:t>
    </dgm:pt>
    <dgm:pt modelId="{61E10533-C611-4A82-AF05-F7F902D0CEF1}" type="pres">
      <dgm:prSet presAssocID="{C4396DE5-23BB-4E09-83E5-BC638755ED98}" presName="parTrans" presStyleLbl="sibTrans2D1" presStyleIdx="6" presStyleCnt="21"/>
      <dgm:spPr/>
      <dgm:t>
        <a:bodyPr/>
        <a:lstStyle/>
        <a:p>
          <a:endParaRPr lang="zh-TW" altLang="en-US"/>
        </a:p>
      </dgm:t>
    </dgm:pt>
    <dgm:pt modelId="{D95AA8F2-87F0-4D48-9F2E-287C0C105440}" type="pres">
      <dgm:prSet presAssocID="{C4396DE5-23BB-4E09-83E5-BC638755ED98}" presName="connectorText" presStyleLbl="sibTrans2D1" presStyleIdx="6" presStyleCnt="21"/>
      <dgm:spPr/>
      <dgm:t>
        <a:bodyPr/>
        <a:lstStyle/>
        <a:p>
          <a:endParaRPr lang="zh-TW" altLang="en-US"/>
        </a:p>
      </dgm:t>
    </dgm:pt>
    <dgm:pt modelId="{730F94FB-BBEC-4E6A-BBC4-EDD300B7F06E}" type="pres">
      <dgm:prSet presAssocID="{4564F3BA-0F99-42F4-BBF1-6850BF53F2C4}" presName="node" presStyleLbl="node1" presStyleIdx="6" presStyleCnt="21">
        <dgm:presLayoutVars>
          <dgm:bulletEnabled val="1"/>
        </dgm:presLayoutVars>
      </dgm:prSet>
      <dgm:spPr/>
      <dgm:t>
        <a:bodyPr/>
        <a:lstStyle/>
        <a:p>
          <a:endParaRPr lang="zh-TW" altLang="en-US"/>
        </a:p>
      </dgm:t>
    </dgm:pt>
    <dgm:pt modelId="{ECE2DE3E-271A-4767-89FB-3B5383BDEE86}" type="pres">
      <dgm:prSet presAssocID="{B2547D66-9FC2-4ECC-B29B-78D1D67CA39F}" presName="parTrans" presStyleLbl="sibTrans2D1" presStyleIdx="7" presStyleCnt="21"/>
      <dgm:spPr/>
      <dgm:t>
        <a:bodyPr/>
        <a:lstStyle/>
        <a:p>
          <a:endParaRPr lang="zh-TW" altLang="en-US"/>
        </a:p>
      </dgm:t>
    </dgm:pt>
    <dgm:pt modelId="{90B33524-15DB-4634-A3B0-579FA6F93145}" type="pres">
      <dgm:prSet presAssocID="{B2547D66-9FC2-4ECC-B29B-78D1D67CA39F}" presName="connectorText" presStyleLbl="sibTrans2D1" presStyleIdx="7" presStyleCnt="21"/>
      <dgm:spPr/>
      <dgm:t>
        <a:bodyPr/>
        <a:lstStyle/>
        <a:p>
          <a:endParaRPr lang="zh-TW" altLang="en-US"/>
        </a:p>
      </dgm:t>
    </dgm:pt>
    <dgm:pt modelId="{FB9F9D17-5256-4B46-9DF7-AD96183E90DB}" type="pres">
      <dgm:prSet presAssocID="{E9B8A015-DAE1-459D-A3C5-D1EA8ED1A4FF}" presName="node" presStyleLbl="node1" presStyleIdx="7" presStyleCnt="21">
        <dgm:presLayoutVars>
          <dgm:bulletEnabled val="1"/>
        </dgm:presLayoutVars>
      </dgm:prSet>
      <dgm:spPr/>
      <dgm:t>
        <a:bodyPr/>
        <a:lstStyle/>
        <a:p>
          <a:endParaRPr lang="zh-TW" altLang="en-US"/>
        </a:p>
      </dgm:t>
    </dgm:pt>
    <dgm:pt modelId="{904FED5E-0714-4BD2-9EE8-A0FF71B0E2B3}" type="pres">
      <dgm:prSet presAssocID="{069CAC6A-7BE2-47BB-91D8-A76B2688D7C3}" presName="parTrans" presStyleLbl="sibTrans2D1" presStyleIdx="8" presStyleCnt="21"/>
      <dgm:spPr/>
      <dgm:t>
        <a:bodyPr/>
        <a:lstStyle/>
        <a:p>
          <a:endParaRPr lang="zh-TW" altLang="en-US"/>
        </a:p>
      </dgm:t>
    </dgm:pt>
    <dgm:pt modelId="{A16B4343-5BAB-4392-90CA-56DFF84A9B81}" type="pres">
      <dgm:prSet presAssocID="{069CAC6A-7BE2-47BB-91D8-A76B2688D7C3}" presName="connectorText" presStyleLbl="sibTrans2D1" presStyleIdx="8" presStyleCnt="21"/>
      <dgm:spPr/>
      <dgm:t>
        <a:bodyPr/>
        <a:lstStyle/>
        <a:p>
          <a:endParaRPr lang="zh-TW" altLang="en-US"/>
        </a:p>
      </dgm:t>
    </dgm:pt>
    <dgm:pt modelId="{EE8AB427-C20F-47C8-8C6A-026BDDF3100B}" type="pres">
      <dgm:prSet presAssocID="{286834A2-A2E7-4F77-881F-ECE0AE682F9A}" presName="node" presStyleLbl="node1" presStyleIdx="8" presStyleCnt="21">
        <dgm:presLayoutVars>
          <dgm:bulletEnabled val="1"/>
        </dgm:presLayoutVars>
      </dgm:prSet>
      <dgm:spPr/>
      <dgm:t>
        <a:bodyPr/>
        <a:lstStyle/>
        <a:p>
          <a:endParaRPr lang="zh-TW" altLang="en-US"/>
        </a:p>
      </dgm:t>
    </dgm:pt>
    <dgm:pt modelId="{86158F3E-F23F-4760-9D94-63BF4640DD24}" type="pres">
      <dgm:prSet presAssocID="{12F230C9-6B2B-488B-8BB6-1DC3920C02D9}" presName="parTrans" presStyleLbl="sibTrans2D1" presStyleIdx="9" presStyleCnt="21"/>
      <dgm:spPr/>
      <dgm:t>
        <a:bodyPr/>
        <a:lstStyle/>
        <a:p>
          <a:endParaRPr lang="zh-TW" altLang="en-US"/>
        </a:p>
      </dgm:t>
    </dgm:pt>
    <dgm:pt modelId="{A4705220-9472-4CAC-8F03-3461339F65BE}" type="pres">
      <dgm:prSet presAssocID="{12F230C9-6B2B-488B-8BB6-1DC3920C02D9}" presName="connectorText" presStyleLbl="sibTrans2D1" presStyleIdx="9" presStyleCnt="21"/>
      <dgm:spPr/>
      <dgm:t>
        <a:bodyPr/>
        <a:lstStyle/>
        <a:p>
          <a:endParaRPr lang="zh-TW" altLang="en-US"/>
        </a:p>
      </dgm:t>
    </dgm:pt>
    <dgm:pt modelId="{71249282-3AEC-4A62-99A0-C3CFDDC1DE6B}" type="pres">
      <dgm:prSet presAssocID="{3B9AF6F3-4B7A-49A9-94C5-6E06A493A3FA}" presName="node" presStyleLbl="node1" presStyleIdx="9" presStyleCnt="21">
        <dgm:presLayoutVars>
          <dgm:bulletEnabled val="1"/>
        </dgm:presLayoutVars>
      </dgm:prSet>
      <dgm:spPr/>
      <dgm:t>
        <a:bodyPr/>
        <a:lstStyle/>
        <a:p>
          <a:endParaRPr lang="zh-TW" altLang="en-US"/>
        </a:p>
      </dgm:t>
    </dgm:pt>
    <dgm:pt modelId="{1A7E3730-CE42-411A-A2CA-2090A110E9E2}" type="pres">
      <dgm:prSet presAssocID="{763F2423-E6E0-49B0-A1A4-DA4CEF732064}" presName="parTrans" presStyleLbl="sibTrans2D1" presStyleIdx="10" presStyleCnt="21"/>
      <dgm:spPr/>
      <dgm:t>
        <a:bodyPr/>
        <a:lstStyle/>
        <a:p>
          <a:endParaRPr lang="zh-TW" altLang="en-US"/>
        </a:p>
      </dgm:t>
    </dgm:pt>
    <dgm:pt modelId="{8394612F-A507-4AA0-9933-580EFA05D6C6}" type="pres">
      <dgm:prSet presAssocID="{763F2423-E6E0-49B0-A1A4-DA4CEF732064}" presName="connectorText" presStyleLbl="sibTrans2D1" presStyleIdx="10" presStyleCnt="21"/>
      <dgm:spPr/>
      <dgm:t>
        <a:bodyPr/>
        <a:lstStyle/>
        <a:p>
          <a:endParaRPr lang="zh-TW" altLang="en-US"/>
        </a:p>
      </dgm:t>
    </dgm:pt>
    <dgm:pt modelId="{9C3C92D9-329A-42FB-B7F1-01B4B30F4A1A}" type="pres">
      <dgm:prSet presAssocID="{E8057443-8611-49B6-8DC5-F74F57E73E66}" presName="node" presStyleLbl="node1" presStyleIdx="10" presStyleCnt="21">
        <dgm:presLayoutVars>
          <dgm:bulletEnabled val="1"/>
        </dgm:presLayoutVars>
      </dgm:prSet>
      <dgm:spPr/>
      <dgm:t>
        <a:bodyPr/>
        <a:lstStyle/>
        <a:p>
          <a:endParaRPr lang="zh-TW" altLang="en-US"/>
        </a:p>
      </dgm:t>
    </dgm:pt>
    <dgm:pt modelId="{57A0A3E5-F6F3-4569-8A6D-DBFCB8F8EDFF}" type="pres">
      <dgm:prSet presAssocID="{10C8CDD6-7A36-4856-A3BA-0ECBE90D1558}" presName="parTrans" presStyleLbl="sibTrans2D1" presStyleIdx="11" presStyleCnt="21"/>
      <dgm:spPr/>
      <dgm:t>
        <a:bodyPr/>
        <a:lstStyle/>
        <a:p>
          <a:endParaRPr lang="zh-TW" altLang="en-US"/>
        </a:p>
      </dgm:t>
    </dgm:pt>
    <dgm:pt modelId="{1D58A42D-9A86-4E0F-AC09-22220628F7DD}" type="pres">
      <dgm:prSet presAssocID="{10C8CDD6-7A36-4856-A3BA-0ECBE90D1558}" presName="connectorText" presStyleLbl="sibTrans2D1" presStyleIdx="11" presStyleCnt="21"/>
      <dgm:spPr/>
      <dgm:t>
        <a:bodyPr/>
        <a:lstStyle/>
        <a:p>
          <a:endParaRPr lang="zh-TW" altLang="en-US"/>
        </a:p>
      </dgm:t>
    </dgm:pt>
    <dgm:pt modelId="{456C6C4E-D902-46DC-8107-0B4956255FC5}" type="pres">
      <dgm:prSet presAssocID="{DC0A9EC3-4B66-410D-9614-BE09927ED33D}" presName="node" presStyleLbl="node1" presStyleIdx="11" presStyleCnt="21">
        <dgm:presLayoutVars>
          <dgm:bulletEnabled val="1"/>
        </dgm:presLayoutVars>
      </dgm:prSet>
      <dgm:spPr/>
      <dgm:t>
        <a:bodyPr/>
        <a:lstStyle/>
        <a:p>
          <a:endParaRPr lang="zh-TW" altLang="en-US"/>
        </a:p>
      </dgm:t>
    </dgm:pt>
    <dgm:pt modelId="{C42B4704-C30B-40F9-AF16-F5DAF5F63768}" type="pres">
      <dgm:prSet presAssocID="{951C6BA3-01C3-4664-9361-7018A8D7AC8B}" presName="parTrans" presStyleLbl="sibTrans2D1" presStyleIdx="12" presStyleCnt="21"/>
      <dgm:spPr/>
      <dgm:t>
        <a:bodyPr/>
        <a:lstStyle/>
        <a:p>
          <a:endParaRPr lang="zh-TW" altLang="en-US"/>
        </a:p>
      </dgm:t>
    </dgm:pt>
    <dgm:pt modelId="{7FADEFAB-E2AF-466D-93E8-A8163E391BE6}" type="pres">
      <dgm:prSet presAssocID="{951C6BA3-01C3-4664-9361-7018A8D7AC8B}" presName="connectorText" presStyleLbl="sibTrans2D1" presStyleIdx="12" presStyleCnt="21"/>
      <dgm:spPr/>
      <dgm:t>
        <a:bodyPr/>
        <a:lstStyle/>
        <a:p>
          <a:endParaRPr lang="zh-TW" altLang="en-US"/>
        </a:p>
      </dgm:t>
    </dgm:pt>
    <dgm:pt modelId="{E64515E8-98F6-46C3-9CE1-5FF906E9B03E}" type="pres">
      <dgm:prSet presAssocID="{D7825989-980F-4255-A0AF-B95E30CF2826}" presName="node" presStyleLbl="node1" presStyleIdx="12" presStyleCnt="21">
        <dgm:presLayoutVars>
          <dgm:bulletEnabled val="1"/>
        </dgm:presLayoutVars>
      </dgm:prSet>
      <dgm:spPr/>
      <dgm:t>
        <a:bodyPr/>
        <a:lstStyle/>
        <a:p>
          <a:endParaRPr lang="zh-TW" altLang="en-US"/>
        </a:p>
      </dgm:t>
    </dgm:pt>
    <dgm:pt modelId="{883FB95C-3C58-42D3-A06C-B332E194816A}" type="pres">
      <dgm:prSet presAssocID="{634E1AD7-A1B8-43AC-9E2C-6B47142D6422}" presName="parTrans" presStyleLbl="sibTrans2D1" presStyleIdx="13" presStyleCnt="21"/>
      <dgm:spPr/>
      <dgm:t>
        <a:bodyPr/>
        <a:lstStyle/>
        <a:p>
          <a:endParaRPr lang="zh-TW" altLang="en-US"/>
        </a:p>
      </dgm:t>
    </dgm:pt>
    <dgm:pt modelId="{9697F880-4B9D-4F6E-9D53-A45E7E5235C2}" type="pres">
      <dgm:prSet presAssocID="{634E1AD7-A1B8-43AC-9E2C-6B47142D6422}" presName="connectorText" presStyleLbl="sibTrans2D1" presStyleIdx="13" presStyleCnt="21"/>
      <dgm:spPr/>
      <dgm:t>
        <a:bodyPr/>
        <a:lstStyle/>
        <a:p>
          <a:endParaRPr lang="zh-TW" altLang="en-US"/>
        </a:p>
      </dgm:t>
    </dgm:pt>
    <dgm:pt modelId="{1BD163C4-FF5B-4AB7-8535-8E175E41B506}" type="pres">
      <dgm:prSet presAssocID="{81B0690F-CD75-45B9-A1C7-0EC8603D8DA8}" presName="node" presStyleLbl="node1" presStyleIdx="13" presStyleCnt="21">
        <dgm:presLayoutVars>
          <dgm:bulletEnabled val="1"/>
        </dgm:presLayoutVars>
      </dgm:prSet>
      <dgm:spPr/>
      <dgm:t>
        <a:bodyPr/>
        <a:lstStyle/>
        <a:p>
          <a:endParaRPr lang="zh-TW" altLang="en-US"/>
        </a:p>
      </dgm:t>
    </dgm:pt>
    <dgm:pt modelId="{D902F285-0BC0-4A6D-807E-B9E0C7EA4774}" type="pres">
      <dgm:prSet presAssocID="{BC277431-88BE-49A0-98BF-DC12DE8118B7}" presName="parTrans" presStyleLbl="sibTrans2D1" presStyleIdx="14" presStyleCnt="21"/>
      <dgm:spPr/>
      <dgm:t>
        <a:bodyPr/>
        <a:lstStyle/>
        <a:p>
          <a:endParaRPr lang="zh-TW" altLang="en-US"/>
        </a:p>
      </dgm:t>
    </dgm:pt>
    <dgm:pt modelId="{0538147F-B427-44DD-B9CB-02422C18BECE}" type="pres">
      <dgm:prSet presAssocID="{BC277431-88BE-49A0-98BF-DC12DE8118B7}" presName="connectorText" presStyleLbl="sibTrans2D1" presStyleIdx="14" presStyleCnt="21"/>
      <dgm:spPr/>
      <dgm:t>
        <a:bodyPr/>
        <a:lstStyle/>
        <a:p>
          <a:endParaRPr lang="zh-TW" altLang="en-US"/>
        </a:p>
      </dgm:t>
    </dgm:pt>
    <dgm:pt modelId="{B20141A0-F37B-4F98-B9D1-0CE5A846DE4B}" type="pres">
      <dgm:prSet presAssocID="{BE20A004-8CD3-4B46-88D0-3D40AB44A455}" presName="node" presStyleLbl="node1" presStyleIdx="14" presStyleCnt="21">
        <dgm:presLayoutVars>
          <dgm:bulletEnabled val="1"/>
        </dgm:presLayoutVars>
      </dgm:prSet>
      <dgm:spPr/>
      <dgm:t>
        <a:bodyPr/>
        <a:lstStyle/>
        <a:p>
          <a:endParaRPr lang="zh-TW" altLang="en-US"/>
        </a:p>
      </dgm:t>
    </dgm:pt>
    <dgm:pt modelId="{00E8F3D9-6DAE-4660-AED7-38FE5D26132D}" type="pres">
      <dgm:prSet presAssocID="{10C36788-2602-4660-A67D-592DC993435B}" presName="parTrans" presStyleLbl="sibTrans2D1" presStyleIdx="15" presStyleCnt="21"/>
      <dgm:spPr/>
      <dgm:t>
        <a:bodyPr/>
        <a:lstStyle/>
        <a:p>
          <a:endParaRPr lang="zh-TW" altLang="en-US"/>
        </a:p>
      </dgm:t>
    </dgm:pt>
    <dgm:pt modelId="{38057AA3-06FB-489E-8D00-1F610DEE0E67}" type="pres">
      <dgm:prSet presAssocID="{10C36788-2602-4660-A67D-592DC993435B}" presName="connectorText" presStyleLbl="sibTrans2D1" presStyleIdx="15" presStyleCnt="21"/>
      <dgm:spPr/>
      <dgm:t>
        <a:bodyPr/>
        <a:lstStyle/>
        <a:p>
          <a:endParaRPr lang="zh-TW" altLang="en-US"/>
        </a:p>
      </dgm:t>
    </dgm:pt>
    <dgm:pt modelId="{A2EAB3A1-30FE-4C39-887A-E9590573914D}" type="pres">
      <dgm:prSet presAssocID="{40573685-420C-4AFC-8F29-F39B6C34F695}" presName="node" presStyleLbl="node1" presStyleIdx="15" presStyleCnt="21">
        <dgm:presLayoutVars>
          <dgm:bulletEnabled val="1"/>
        </dgm:presLayoutVars>
      </dgm:prSet>
      <dgm:spPr/>
      <dgm:t>
        <a:bodyPr/>
        <a:lstStyle/>
        <a:p>
          <a:endParaRPr lang="zh-TW" altLang="en-US"/>
        </a:p>
      </dgm:t>
    </dgm:pt>
    <dgm:pt modelId="{0B72084C-7099-42DD-8F3A-541276CE049F}" type="pres">
      <dgm:prSet presAssocID="{DD18BA5B-4C2A-4091-B065-1AF0D7D62270}" presName="parTrans" presStyleLbl="sibTrans2D1" presStyleIdx="16" presStyleCnt="21"/>
      <dgm:spPr/>
      <dgm:t>
        <a:bodyPr/>
        <a:lstStyle/>
        <a:p>
          <a:endParaRPr lang="zh-TW" altLang="en-US"/>
        </a:p>
      </dgm:t>
    </dgm:pt>
    <dgm:pt modelId="{0FBF7D4B-1067-4A9E-BC26-DB571BDF8F57}" type="pres">
      <dgm:prSet presAssocID="{DD18BA5B-4C2A-4091-B065-1AF0D7D62270}" presName="connectorText" presStyleLbl="sibTrans2D1" presStyleIdx="16" presStyleCnt="21"/>
      <dgm:spPr/>
      <dgm:t>
        <a:bodyPr/>
        <a:lstStyle/>
        <a:p>
          <a:endParaRPr lang="zh-TW" altLang="en-US"/>
        </a:p>
      </dgm:t>
    </dgm:pt>
    <dgm:pt modelId="{B6A7930E-1F3D-4141-971C-9D343B905B01}" type="pres">
      <dgm:prSet presAssocID="{52EC2AF4-47B4-49F8-A13C-997EF97A6AC7}" presName="node" presStyleLbl="node1" presStyleIdx="16" presStyleCnt="21">
        <dgm:presLayoutVars>
          <dgm:bulletEnabled val="1"/>
        </dgm:presLayoutVars>
      </dgm:prSet>
      <dgm:spPr/>
      <dgm:t>
        <a:bodyPr/>
        <a:lstStyle/>
        <a:p>
          <a:endParaRPr lang="zh-TW" altLang="en-US"/>
        </a:p>
      </dgm:t>
    </dgm:pt>
    <dgm:pt modelId="{2FC2E7A7-B8BB-4996-B439-C806E11D3B4E}" type="pres">
      <dgm:prSet presAssocID="{226D1C7F-46B2-4DD4-BE0B-5A5C8ADA7F3F}" presName="parTrans" presStyleLbl="sibTrans2D1" presStyleIdx="17" presStyleCnt="21"/>
      <dgm:spPr/>
      <dgm:t>
        <a:bodyPr/>
        <a:lstStyle/>
        <a:p>
          <a:endParaRPr lang="zh-TW" altLang="en-US"/>
        </a:p>
      </dgm:t>
    </dgm:pt>
    <dgm:pt modelId="{9FA0893F-4B06-48FF-B0AC-32591FAC7893}" type="pres">
      <dgm:prSet presAssocID="{226D1C7F-46B2-4DD4-BE0B-5A5C8ADA7F3F}" presName="connectorText" presStyleLbl="sibTrans2D1" presStyleIdx="17" presStyleCnt="21"/>
      <dgm:spPr/>
      <dgm:t>
        <a:bodyPr/>
        <a:lstStyle/>
        <a:p>
          <a:endParaRPr lang="zh-TW" altLang="en-US"/>
        </a:p>
      </dgm:t>
    </dgm:pt>
    <dgm:pt modelId="{29A8486D-9480-458B-95BF-1ECF9B94CA86}" type="pres">
      <dgm:prSet presAssocID="{C4883DB9-4F2F-4721-9EDA-32F259CDFE7B}" presName="node" presStyleLbl="node1" presStyleIdx="17" presStyleCnt="21">
        <dgm:presLayoutVars>
          <dgm:bulletEnabled val="1"/>
        </dgm:presLayoutVars>
      </dgm:prSet>
      <dgm:spPr/>
      <dgm:t>
        <a:bodyPr/>
        <a:lstStyle/>
        <a:p>
          <a:endParaRPr lang="zh-TW" altLang="en-US"/>
        </a:p>
      </dgm:t>
    </dgm:pt>
    <dgm:pt modelId="{ABD1FA7D-9548-4E34-9C36-EBB6F6244B83}" type="pres">
      <dgm:prSet presAssocID="{4970BE58-523A-431D-9FB6-15D2DAA001A2}" presName="parTrans" presStyleLbl="sibTrans2D1" presStyleIdx="18" presStyleCnt="21"/>
      <dgm:spPr/>
      <dgm:t>
        <a:bodyPr/>
        <a:lstStyle/>
        <a:p>
          <a:endParaRPr lang="zh-TW" altLang="en-US"/>
        </a:p>
      </dgm:t>
    </dgm:pt>
    <dgm:pt modelId="{9933A747-1B6F-42C1-A686-A07A7BDF9A55}" type="pres">
      <dgm:prSet presAssocID="{4970BE58-523A-431D-9FB6-15D2DAA001A2}" presName="connectorText" presStyleLbl="sibTrans2D1" presStyleIdx="18" presStyleCnt="21"/>
      <dgm:spPr/>
      <dgm:t>
        <a:bodyPr/>
        <a:lstStyle/>
        <a:p>
          <a:endParaRPr lang="zh-TW" altLang="en-US"/>
        </a:p>
      </dgm:t>
    </dgm:pt>
    <dgm:pt modelId="{C93D0E00-2497-4618-AD2D-0536C5534A90}" type="pres">
      <dgm:prSet presAssocID="{FBDD7C9D-214E-4885-A68A-CB288D356932}" presName="node" presStyleLbl="node1" presStyleIdx="18" presStyleCnt="21">
        <dgm:presLayoutVars>
          <dgm:bulletEnabled val="1"/>
        </dgm:presLayoutVars>
      </dgm:prSet>
      <dgm:spPr/>
      <dgm:t>
        <a:bodyPr/>
        <a:lstStyle/>
        <a:p>
          <a:endParaRPr lang="zh-TW" altLang="en-US"/>
        </a:p>
      </dgm:t>
    </dgm:pt>
    <dgm:pt modelId="{48246B0E-C56A-4407-87F5-C3504CA8978D}" type="pres">
      <dgm:prSet presAssocID="{1A727335-266C-4754-B522-1368379AA173}" presName="parTrans" presStyleLbl="sibTrans2D1" presStyleIdx="19" presStyleCnt="21"/>
      <dgm:spPr/>
      <dgm:t>
        <a:bodyPr/>
        <a:lstStyle/>
        <a:p>
          <a:endParaRPr lang="zh-TW" altLang="en-US"/>
        </a:p>
      </dgm:t>
    </dgm:pt>
    <dgm:pt modelId="{3B190F6B-5176-456D-8EAA-8573992166AA}" type="pres">
      <dgm:prSet presAssocID="{1A727335-266C-4754-B522-1368379AA173}" presName="connectorText" presStyleLbl="sibTrans2D1" presStyleIdx="19" presStyleCnt="21"/>
      <dgm:spPr/>
      <dgm:t>
        <a:bodyPr/>
        <a:lstStyle/>
        <a:p>
          <a:endParaRPr lang="zh-TW" altLang="en-US"/>
        </a:p>
      </dgm:t>
    </dgm:pt>
    <dgm:pt modelId="{AC08F100-8F32-4EA8-B99B-7B0069060BE5}" type="pres">
      <dgm:prSet presAssocID="{BB603007-9D4D-41C3-90A1-FC273D4A66F5}" presName="node" presStyleLbl="node1" presStyleIdx="19" presStyleCnt="21">
        <dgm:presLayoutVars>
          <dgm:bulletEnabled val="1"/>
        </dgm:presLayoutVars>
      </dgm:prSet>
      <dgm:spPr/>
      <dgm:t>
        <a:bodyPr/>
        <a:lstStyle/>
        <a:p>
          <a:endParaRPr lang="zh-TW" altLang="en-US"/>
        </a:p>
      </dgm:t>
    </dgm:pt>
    <dgm:pt modelId="{3C294591-6247-41DF-9E2E-C0C50D673EFA}" type="pres">
      <dgm:prSet presAssocID="{B7242A4E-0224-46DA-8351-3FDBE4929761}" presName="parTrans" presStyleLbl="sibTrans2D1" presStyleIdx="20" presStyleCnt="21"/>
      <dgm:spPr/>
      <dgm:t>
        <a:bodyPr/>
        <a:lstStyle/>
        <a:p>
          <a:endParaRPr lang="zh-TW" altLang="en-US"/>
        </a:p>
      </dgm:t>
    </dgm:pt>
    <dgm:pt modelId="{A5313DC7-2E32-4946-B8F0-CE6BAD9FC258}" type="pres">
      <dgm:prSet presAssocID="{B7242A4E-0224-46DA-8351-3FDBE4929761}" presName="connectorText" presStyleLbl="sibTrans2D1" presStyleIdx="20" presStyleCnt="21"/>
      <dgm:spPr/>
      <dgm:t>
        <a:bodyPr/>
        <a:lstStyle/>
        <a:p>
          <a:endParaRPr lang="zh-TW" altLang="en-US"/>
        </a:p>
      </dgm:t>
    </dgm:pt>
    <dgm:pt modelId="{F13200BE-FF94-499C-953B-7BE7AC747589}" type="pres">
      <dgm:prSet presAssocID="{17671BB5-4249-43C8-AF6F-7A0D0ACD698F}" presName="node" presStyleLbl="node1" presStyleIdx="20" presStyleCnt="21">
        <dgm:presLayoutVars>
          <dgm:bulletEnabled val="1"/>
        </dgm:presLayoutVars>
      </dgm:prSet>
      <dgm:spPr/>
      <dgm:t>
        <a:bodyPr/>
        <a:lstStyle/>
        <a:p>
          <a:endParaRPr lang="zh-TW" altLang="en-US"/>
        </a:p>
      </dgm:t>
    </dgm:pt>
  </dgm:ptLst>
  <dgm:cxnLst>
    <dgm:cxn modelId="{70E3D740-19B4-45D8-8781-E89946EB0D7C}" type="presOf" srcId="{81B0690F-CD75-45B9-A1C7-0EC8603D8DA8}" destId="{1BD163C4-FF5B-4AB7-8535-8E175E41B506}" srcOrd="0" destOrd="0" presId="urn:microsoft.com/office/officeart/2005/8/layout/radial5"/>
    <dgm:cxn modelId="{1ED3BEF6-7FB7-41B6-8677-DE3BAA9337A9}" type="presOf" srcId="{659C7087-11C5-45B2-BCAC-BB5CDDF3E3D7}" destId="{1B87F7C3-A7FB-4609-BCBE-061EC687802A}" srcOrd="0" destOrd="0" presId="urn:microsoft.com/office/officeart/2005/8/layout/radial5"/>
    <dgm:cxn modelId="{09C838ED-1A4F-4ED0-ACFE-E8511D2CECF0}" type="presOf" srcId="{42BEB659-DCC7-4F92-AD1A-DD46304B897E}" destId="{4614A908-B711-4EFC-9EFA-9871EF58295F}" srcOrd="0" destOrd="0" presId="urn:microsoft.com/office/officeart/2005/8/layout/radial5"/>
    <dgm:cxn modelId="{34E20938-74CC-4BBC-8135-4D3C378DD10C}" srcId="{F09267B6-F44D-47DC-9B3E-6DE4A1052D02}" destId="{978D4978-E785-468F-993E-1AECF4B19434}" srcOrd="4" destOrd="0" parTransId="{9B1E6450-6A4F-4878-A152-EE779DE8F044}" sibTransId="{B00A0564-D7EB-481F-B7FC-65BDC8693B8B}"/>
    <dgm:cxn modelId="{DF1B3D2D-3478-4A5A-9E7E-22DBFE043DF6}" srcId="{F09267B6-F44D-47DC-9B3E-6DE4A1052D02}" destId="{52EC2AF4-47B4-49F8-A13C-997EF97A6AC7}" srcOrd="16" destOrd="0" parTransId="{DD18BA5B-4C2A-4091-B065-1AF0D7D62270}" sibTransId="{C60ECD38-FA79-4389-B28D-C90ED38A947E}"/>
    <dgm:cxn modelId="{5E9DFCE2-4BF3-4F6B-94B6-7618E2B34C6A}" type="presOf" srcId="{40573685-420C-4AFC-8F29-F39B6C34F695}" destId="{A2EAB3A1-30FE-4C39-887A-E9590573914D}" srcOrd="0" destOrd="0" presId="urn:microsoft.com/office/officeart/2005/8/layout/radial5"/>
    <dgm:cxn modelId="{207F3D9C-6D9B-4E0A-B66B-75F2A46394A0}" type="presOf" srcId="{1A727335-266C-4754-B522-1368379AA173}" destId="{3B190F6B-5176-456D-8EAA-8573992166AA}" srcOrd="1" destOrd="0" presId="urn:microsoft.com/office/officeart/2005/8/layout/radial5"/>
    <dgm:cxn modelId="{686F1786-6677-4B3A-A2DA-4160F7DF70C8}" type="presOf" srcId="{B2547D66-9FC2-4ECC-B29B-78D1D67CA39F}" destId="{ECE2DE3E-271A-4767-89FB-3B5383BDEE86}" srcOrd="0" destOrd="0" presId="urn:microsoft.com/office/officeart/2005/8/layout/radial5"/>
    <dgm:cxn modelId="{875040EF-C927-4F57-97BB-1952665ADC9C}" srcId="{F09267B6-F44D-47DC-9B3E-6DE4A1052D02}" destId="{81B0690F-CD75-45B9-A1C7-0EC8603D8DA8}" srcOrd="13" destOrd="0" parTransId="{634E1AD7-A1B8-43AC-9E2C-6B47142D6422}" sibTransId="{D267AA05-F93B-477F-8BF9-AB3B087D3E2E}"/>
    <dgm:cxn modelId="{08E4B66C-E2B0-4C2B-BA49-A48B05F3F498}" type="presOf" srcId="{D7825989-980F-4255-A0AF-B95E30CF2826}" destId="{E64515E8-98F6-46C3-9CE1-5FF906E9B03E}" srcOrd="0" destOrd="0" presId="urn:microsoft.com/office/officeart/2005/8/layout/radial5"/>
    <dgm:cxn modelId="{647BB4DA-14BA-4059-8C94-3959C8EDD8B0}" type="presOf" srcId="{9B1E6450-6A4F-4878-A152-EE779DE8F044}" destId="{DAC8BF60-EB06-4F37-9C0F-C1B3A4869376}" srcOrd="0" destOrd="0" presId="urn:microsoft.com/office/officeart/2005/8/layout/radial5"/>
    <dgm:cxn modelId="{65FCA15D-9723-4810-B7B9-CF3B9895EC3B}" type="presOf" srcId="{226D1C7F-46B2-4DD4-BE0B-5A5C8ADA7F3F}" destId="{2FC2E7A7-B8BB-4996-B439-C806E11D3B4E}" srcOrd="0" destOrd="0" presId="urn:microsoft.com/office/officeart/2005/8/layout/radial5"/>
    <dgm:cxn modelId="{37672B50-0BCE-4C50-974B-9C8843ABCABE}" type="presOf" srcId="{763F2423-E6E0-49B0-A1A4-DA4CEF732064}" destId="{8394612F-A507-4AA0-9933-580EFA05D6C6}" srcOrd="1" destOrd="0" presId="urn:microsoft.com/office/officeart/2005/8/layout/radial5"/>
    <dgm:cxn modelId="{259AF629-C510-470A-B4A2-F8ED4F8BFA56}" type="presOf" srcId="{4970BE58-523A-431D-9FB6-15D2DAA001A2}" destId="{ABD1FA7D-9548-4E34-9C36-EBB6F6244B83}" srcOrd="0" destOrd="0" presId="urn:microsoft.com/office/officeart/2005/8/layout/radial5"/>
    <dgm:cxn modelId="{0DA6DEBB-C6DF-4373-A486-956E73494DAE}" type="presOf" srcId="{357951BF-7A93-4441-A53D-CECE8EB5213F}" destId="{73C3AE45-8F51-461A-B6E5-4EBEE03DDAF5}" srcOrd="0" destOrd="0" presId="urn:microsoft.com/office/officeart/2005/8/layout/radial5"/>
    <dgm:cxn modelId="{BE3BDF2D-E4E5-43DD-A745-35C32C965EE3}" type="presOf" srcId="{951C6BA3-01C3-4664-9361-7018A8D7AC8B}" destId="{7FADEFAB-E2AF-466D-93E8-A8163E391BE6}" srcOrd="1" destOrd="0" presId="urn:microsoft.com/office/officeart/2005/8/layout/radial5"/>
    <dgm:cxn modelId="{0CF46EA1-E88B-44AF-BD45-1F3E39CF2D3F}" type="presOf" srcId="{DD18BA5B-4C2A-4091-B065-1AF0D7D62270}" destId="{0B72084C-7099-42DD-8F3A-541276CE049F}" srcOrd="0" destOrd="0" presId="urn:microsoft.com/office/officeart/2005/8/layout/radial5"/>
    <dgm:cxn modelId="{83DA4460-AA44-4D2C-B699-B2804C37F766}" type="presOf" srcId="{C4883DB9-4F2F-4721-9EDA-32F259CDFE7B}" destId="{29A8486D-9480-458B-95BF-1ECF9B94CA86}" srcOrd="0" destOrd="0" presId="urn:microsoft.com/office/officeart/2005/8/layout/radial5"/>
    <dgm:cxn modelId="{1E7D525F-AD6B-4CC0-A899-098720810D45}" type="presOf" srcId="{10C8CDD6-7A36-4856-A3BA-0ECBE90D1558}" destId="{1D58A42D-9A86-4E0F-AC09-22220628F7DD}" srcOrd="1" destOrd="0" presId="urn:microsoft.com/office/officeart/2005/8/layout/radial5"/>
    <dgm:cxn modelId="{E9C05F8A-E902-44B3-A382-57A4A3051273}" srcId="{F09267B6-F44D-47DC-9B3E-6DE4A1052D02}" destId="{DC0A9EC3-4B66-410D-9614-BE09927ED33D}" srcOrd="11" destOrd="0" parTransId="{10C8CDD6-7A36-4856-A3BA-0ECBE90D1558}" sibTransId="{75129D0D-CC0C-4271-AFDB-0C3DE0DA8721}"/>
    <dgm:cxn modelId="{C4F3EF6C-BCF4-4E31-B195-AF8CFD1BB568}" type="presOf" srcId="{BB603007-9D4D-41C3-90A1-FC273D4A66F5}" destId="{AC08F100-8F32-4EA8-B99B-7B0069060BE5}" srcOrd="0" destOrd="0" presId="urn:microsoft.com/office/officeart/2005/8/layout/radial5"/>
    <dgm:cxn modelId="{27F9530B-6297-49C6-B611-01080B73AB45}" type="presOf" srcId="{951C6BA3-01C3-4664-9361-7018A8D7AC8B}" destId="{C42B4704-C30B-40F9-AF16-F5DAF5F63768}" srcOrd="0" destOrd="0" presId="urn:microsoft.com/office/officeart/2005/8/layout/radial5"/>
    <dgm:cxn modelId="{36674BA7-361F-4175-B1FE-931AA978B61F}" type="presOf" srcId="{9B1E6450-6A4F-4878-A152-EE779DE8F044}" destId="{04C028CE-6D6F-409C-B6BF-8690F822DBBB}" srcOrd="1" destOrd="0" presId="urn:microsoft.com/office/officeart/2005/8/layout/radial5"/>
    <dgm:cxn modelId="{16544B7D-82E2-49A8-A31F-E18F9B67F786}" srcId="{F09267B6-F44D-47DC-9B3E-6DE4A1052D02}" destId="{40573685-420C-4AFC-8F29-F39B6C34F695}" srcOrd="15" destOrd="0" parTransId="{10C36788-2602-4660-A67D-592DC993435B}" sibTransId="{1B0A5C3C-90F4-4447-B573-64ADE0B665F6}"/>
    <dgm:cxn modelId="{F23338E7-3D26-4F0E-9DA6-EB01537D0E98}" type="presOf" srcId="{226D1C7F-46B2-4DD4-BE0B-5A5C8ADA7F3F}" destId="{9FA0893F-4B06-48FF-B0AC-32591FAC7893}" srcOrd="1" destOrd="0" presId="urn:microsoft.com/office/officeart/2005/8/layout/radial5"/>
    <dgm:cxn modelId="{EF94122C-DCD3-4B64-A588-D21270E06F5A}" type="presOf" srcId="{17671BB5-4249-43C8-AF6F-7A0D0ACD698F}" destId="{F13200BE-FF94-499C-953B-7BE7AC747589}" srcOrd="0" destOrd="0" presId="urn:microsoft.com/office/officeart/2005/8/layout/radial5"/>
    <dgm:cxn modelId="{1FC87A50-6AE0-451E-BDA7-A874971832BE}" type="presOf" srcId="{10C36788-2602-4660-A67D-592DC993435B}" destId="{38057AA3-06FB-489E-8D00-1F610DEE0E67}" srcOrd="1" destOrd="0" presId="urn:microsoft.com/office/officeart/2005/8/layout/radial5"/>
    <dgm:cxn modelId="{43F61640-1450-4708-B127-9C43B50FA9A0}" srcId="{F09267B6-F44D-47DC-9B3E-6DE4A1052D02}" destId="{C4883DB9-4F2F-4721-9EDA-32F259CDFE7B}" srcOrd="17" destOrd="0" parTransId="{226D1C7F-46B2-4DD4-BE0B-5A5C8ADA7F3F}" sibTransId="{8AB8D9B1-2D9A-436E-99AC-001F927A36EE}"/>
    <dgm:cxn modelId="{C242069E-CC99-43D8-ABDB-6C01F14D61B0}" type="presOf" srcId="{10C8CDD6-7A36-4856-A3BA-0ECBE90D1558}" destId="{57A0A3E5-F6F3-4569-8A6D-DBFCB8F8EDFF}" srcOrd="0" destOrd="0" presId="urn:microsoft.com/office/officeart/2005/8/layout/radial5"/>
    <dgm:cxn modelId="{C6A823DF-5C17-4D24-97D4-3F869A4E249F}" type="presOf" srcId="{5C56CC13-92ED-4A66-91EC-CD44467675E9}" destId="{486B7306-4ACB-4AA0-9168-9F8B8BD9F248}" srcOrd="0" destOrd="0" presId="urn:microsoft.com/office/officeart/2005/8/layout/radial5"/>
    <dgm:cxn modelId="{3DB42333-B3C8-4341-B79E-05E7558AE32E}" srcId="{F09267B6-F44D-47DC-9B3E-6DE4A1052D02}" destId="{BE20A004-8CD3-4B46-88D0-3D40AB44A455}" srcOrd="14" destOrd="0" parTransId="{BC277431-88BE-49A0-98BF-DC12DE8118B7}" sibTransId="{7BDAB169-9DBD-430D-84DC-4855C81D9514}"/>
    <dgm:cxn modelId="{BBAEFCA3-5D20-496D-AA7F-034C3C7A85DF}" type="presOf" srcId="{E521E54D-F141-497E-8F1B-FFF593D79746}" destId="{5FDF6631-6FE9-43D8-A10F-D20DB7EF3736}" srcOrd="0" destOrd="0" presId="urn:microsoft.com/office/officeart/2005/8/layout/radial5"/>
    <dgm:cxn modelId="{17E60C23-EB70-42D0-875E-D70AFC54F276}" type="presOf" srcId="{E521E54D-F141-497E-8F1B-FFF593D79746}" destId="{1D44C45B-D662-47C3-BB6D-7F03C150CC2D}" srcOrd="1" destOrd="0" presId="urn:microsoft.com/office/officeart/2005/8/layout/radial5"/>
    <dgm:cxn modelId="{C77A56EE-7221-403B-A1A8-DA514C577C7D}" srcId="{F09267B6-F44D-47DC-9B3E-6DE4A1052D02}" destId="{59347BAC-8B57-451D-ADFE-221B50E84A98}" srcOrd="2" destOrd="0" parTransId="{E521E54D-F141-497E-8F1B-FFF593D79746}" sibTransId="{9AC60DDF-DCD2-48BD-B839-9A10B5532F4A}"/>
    <dgm:cxn modelId="{0FFECD2F-35D6-4611-AAD0-75F53F419FBA}" type="presOf" srcId="{634E1AD7-A1B8-43AC-9E2C-6B47142D6422}" destId="{883FB95C-3C58-42D3-A06C-B332E194816A}" srcOrd="0" destOrd="0" presId="urn:microsoft.com/office/officeart/2005/8/layout/radial5"/>
    <dgm:cxn modelId="{BE4FF61B-A474-4CA7-BF75-9207B4315F27}" type="presOf" srcId="{C4396DE5-23BB-4E09-83E5-BC638755ED98}" destId="{61E10533-C611-4A82-AF05-F7F902D0CEF1}" srcOrd="0" destOrd="0" presId="urn:microsoft.com/office/officeart/2005/8/layout/radial5"/>
    <dgm:cxn modelId="{175D5317-D373-4AE6-95F1-C37310A43794}" srcId="{F09267B6-F44D-47DC-9B3E-6DE4A1052D02}" destId="{E8057443-8611-49B6-8DC5-F74F57E73E66}" srcOrd="10" destOrd="0" parTransId="{763F2423-E6E0-49B0-A1A4-DA4CEF732064}" sibTransId="{2E5681A3-0862-4F0A-8649-93588889DDBE}"/>
    <dgm:cxn modelId="{BA5E2E21-171A-4EE9-8100-7267F2F699C1}" type="presOf" srcId="{14CBD02B-9345-478B-925B-77C1FC0413A5}" destId="{1E206D40-6F57-48F9-9F47-0EA37250E5A6}" srcOrd="0" destOrd="0" presId="urn:microsoft.com/office/officeart/2005/8/layout/radial5"/>
    <dgm:cxn modelId="{72AE9EC4-CECA-4A8E-8549-CB7CDF31C2C6}" srcId="{F09267B6-F44D-47DC-9B3E-6DE4A1052D02}" destId="{286834A2-A2E7-4F77-881F-ECE0AE682F9A}" srcOrd="8" destOrd="0" parTransId="{069CAC6A-7BE2-47BB-91D8-A76B2688D7C3}" sibTransId="{2C3C6889-E2C5-4513-A32F-19E00EEC6C70}"/>
    <dgm:cxn modelId="{1B9346ED-D6AD-40F9-AC60-585255140B40}" type="presOf" srcId="{BC277431-88BE-49A0-98BF-DC12DE8118B7}" destId="{D902F285-0BC0-4A6D-807E-B9E0C7EA4774}" srcOrd="0" destOrd="0" presId="urn:microsoft.com/office/officeart/2005/8/layout/radial5"/>
    <dgm:cxn modelId="{623B45DD-1483-4BBF-A42E-3FD9BA7D75A3}" type="presOf" srcId="{5C56CC13-92ED-4A66-91EC-CD44467675E9}" destId="{FEB5104D-4572-4D91-93DD-8958FF65107D}" srcOrd="1" destOrd="0" presId="urn:microsoft.com/office/officeart/2005/8/layout/radial5"/>
    <dgm:cxn modelId="{9C3C8E77-F02C-4576-BDBC-DBD252A2DC28}" type="presOf" srcId="{953C95F3-3B38-40EC-A6A7-29A1F0E09728}" destId="{4623AB1E-3537-4C92-B4CF-F3F7AC43304C}" srcOrd="0" destOrd="0" presId="urn:microsoft.com/office/officeart/2005/8/layout/radial5"/>
    <dgm:cxn modelId="{5741307C-42C6-493F-A39A-BE45AF83547B}" type="presOf" srcId="{12F230C9-6B2B-488B-8BB6-1DC3920C02D9}" destId="{86158F3E-F23F-4760-9D94-63BF4640DD24}" srcOrd="0" destOrd="0" presId="urn:microsoft.com/office/officeart/2005/8/layout/radial5"/>
    <dgm:cxn modelId="{5B536EEE-E22C-44BA-98BC-18D1F65A17B0}" type="presOf" srcId="{3B9AF6F3-4B7A-49A9-94C5-6E06A493A3FA}" destId="{71249282-3AEC-4A62-99A0-C3CFDDC1DE6B}" srcOrd="0" destOrd="0" presId="urn:microsoft.com/office/officeart/2005/8/layout/radial5"/>
    <dgm:cxn modelId="{C27CCC6B-48D3-4A55-A5EC-213DD2229649}" type="presOf" srcId="{52EC2AF4-47B4-49F8-A13C-997EF97A6AC7}" destId="{B6A7930E-1F3D-4141-971C-9D343B905B01}" srcOrd="0" destOrd="0" presId="urn:microsoft.com/office/officeart/2005/8/layout/radial5"/>
    <dgm:cxn modelId="{A8E1575D-78DD-4F48-81E8-D4783F14A603}" type="presOf" srcId="{286834A2-A2E7-4F77-881F-ECE0AE682F9A}" destId="{EE8AB427-C20F-47C8-8C6A-026BDDF3100B}" srcOrd="0" destOrd="0" presId="urn:microsoft.com/office/officeart/2005/8/layout/radial5"/>
    <dgm:cxn modelId="{B67C6B4E-5682-4C55-9230-9F3A93DCBAFA}" type="presOf" srcId="{AB8CC436-B2F6-4D77-A919-25F9F1AEAFE1}" destId="{42C02A85-CE36-4A37-92B8-6E10F9C074E3}" srcOrd="0" destOrd="0" presId="urn:microsoft.com/office/officeart/2005/8/layout/radial5"/>
    <dgm:cxn modelId="{88EA890C-5C73-45CE-AFE8-644B0DD24039}" type="presOf" srcId="{978D4978-E785-468F-993E-1AECF4B19434}" destId="{B3975938-7BF8-47DB-BA51-4813DE358E64}" srcOrd="0" destOrd="0" presId="urn:microsoft.com/office/officeart/2005/8/layout/radial5"/>
    <dgm:cxn modelId="{FF9150B6-FB8A-4B0D-9D1F-88DC33816957}" srcId="{F09267B6-F44D-47DC-9B3E-6DE4A1052D02}" destId="{D7825989-980F-4255-A0AF-B95E30CF2826}" srcOrd="12" destOrd="0" parTransId="{951C6BA3-01C3-4664-9361-7018A8D7AC8B}" sibTransId="{2997D1CE-3810-49D0-BE73-240B2E52328E}"/>
    <dgm:cxn modelId="{08C93B97-DA2A-4BED-A6AC-565D7E961325}" srcId="{F09267B6-F44D-47DC-9B3E-6DE4A1052D02}" destId="{B2FD2714-408D-46C4-8B80-E44D84235B3B}" srcOrd="1" destOrd="0" parTransId="{AB8CC436-B2F6-4D77-A919-25F9F1AEAFE1}" sibTransId="{32CE7368-091B-40D7-A53B-6883DF498FA4}"/>
    <dgm:cxn modelId="{F5FF72A7-7FED-40F2-99AA-056A556342DD}" type="presOf" srcId="{659C7087-11C5-45B2-BCAC-BB5CDDF3E3D7}" destId="{520DF628-B328-4E94-81A6-141485094223}" srcOrd="1" destOrd="0" presId="urn:microsoft.com/office/officeart/2005/8/layout/radial5"/>
    <dgm:cxn modelId="{EB1365A2-56B9-4187-8F44-D16DF2021BD9}" type="presOf" srcId="{BC277431-88BE-49A0-98BF-DC12DE8118B7}" destId="{0538147F-B427-44DD-B9CB-02422C18BECE}" srcOrd="1" destOrd="0" presId="urn:microsoft.com/office/officeart/2005/8/layout/radial5"/>
    <dgm:cxn modelId="{2F0DC29D-2D49-40EC-89B4-E964B911C5FE}" type="presOf" srcId="{FBDD7C9D-214E-4885-A68A-CB288D356932}" destId="{C93D0E00-2497-4618-AD2D-0536C5534A90}" srcOrd="0" destOrd="0" presId="urn:microsoft.com/office/officeart/2005/8/layout/radial5"/>
    <dgm:cxn modelId="{E71A1A22-732E-4C54-B239-48A2745C8BC3}" type="presOf" srcId="{4564F3BA-0F99-42F4-BBF1-6850BF53F2C4}" destId="{730F94FB-BBEC-4E6A-BBC4-EDD300B7F06E}" srcOrd="0" destOrd="0" presId="urn:microsoft.com/office/officeart/2005/8/layout/radial5"/>
    <dgm:cxn modelId="{42D750C9-903B-4F5A-BD4A-1D13231442A7}" srcId="{F09267B6-F44D-47DC-9B3E-6DE4A1052D02}" destId="{4564F3BA-0F99-42F4-BBF1-6850BF53F2C4}" srcOrd="6" destOrd="0" parTransId="{C4396DE5-23BB-4E09-83E5-BC638755ED98}" sibTransId="{ED5D569E-A153-45A2-B7D4-B20B61320108}"/>
    <dgm:cxn modelId="{5F778B03-6ED6-47BC-9018-D581B3B3C638}" type="presOf" srcId="{4970BE58-523A-431D-9FB6-15D2DAA001A2}" destId="{9933A747-1B6F-42C1-A686-A07A7BDF9A55}" srcOrd="1" destOrd="0" presId="urn:microsoft.com/office/officeart/2005/8/layout/radial5"/>
    <dgm:cxn modelId="{7A82E784-EC56-410E-ADD1-E7054527C89C}" srcId="{F09267B6-F44D-47DC-9B3E-6DE4A1052D02}" destId="{3B9AF6F3-4B7A-49A9-94C5-6E06A493A3FA}" srcOrd="9" destOrd="0" parTransId="{12F230C9-6B2B-488B-8BB6-1DC3920C02D9}" sibTransId="{8EF8FBA6-4810-4358-AE8E-DF4801513620}"/>
    <dgm:cxn modelId="{19B0EA75-1937-4484-AFB3-804D6E97B544}" type="presOf" srcId="{B2547D66-9FC2-4ECC-B29B-78D1D67CA39F}" destId="{90B33524-15DB-4634-A3B0-579FA6F93145}" srcOrd="1" destOrd="0" presId="urn:microsoft.com/office/officeart/2005/8/layout/radial5"/>
    <dgm:cxn modelId="{8184118B-722B-4243-B233-EE908AE7660F}" srcId="{F09267B6-F44D-47DC-9B3E-6DE4A1052D02}" destId="{357951BF-7A93-4441-A53D-CECE8EB5213F}" srcOrd="0" destOrd="0" parTransId="{5C56CC13-92ED-4A66-91EC-CD44467675E9}" sibTransId="{8D9B701B-0813-47FE-9591-D6329D484569}"/>
    <dgm:cxn modelId="{F8048749-8C3E-4430-B66E-BE75738F112C}" type="presOf" srcId="{763F2423-E6E0-49B0-A1A4-DA4CEF732064}" destId="{1A7E3730-CE42-411A-A2CA-2090A110E9E2}" srcOrd="0" destOrd="0" presId="urn:microsoft.com/office/officeart/2005/8/layout/radial5"/>
    <dgm:cxn modelId="{9BDF080F-53B9-4ABE-B7D8-1FD26DE3E313}" srcId="{42BEB659-DCC7-4F92-AD1A-DD46304B897E}" destId="{F09267B6-F44D-47DC-9B3E-6DE4A1052D02}" srcOrd="0" destOrd="0" parTransId="{95900F77-C580-40CB-8878-87E606775F4C}" sibTransId="{084DC798-AF03-4967-9AE5-321381CA5AF4}"/>
    <dgm:cxn modelId="{351C47B2-3D22-40B7-B6ED-26361970C29F}" srcId="{F09267B6-F44D-47DC-9B3E-6DE4A1052D02}" destId="{953C95F3-3B38-40EC-A6A7-29A1F0E09728}" srcOrd="3" destOrd="0" parTransId="{659C7087-11C5-45B2-BCAC-BB5CDDF3E3D7}" sibTransId="{4B33C88C-3FC8-424C-BBB3-0E1396227E67}"/>
    <dgm:cxn modelId="{7EED0216-DE7D-46C7-B645-2461F50F66E3}" type="presOf" srcId="{AB8CC436-B2F6-4D77-A919-25F9F1AEAFE1}" destId="{B15A20DF-86E8-4804-B05D-29933A018445}" srcOrd="1" destOrd="0" presId="urn:microsoft.com/office/officeart/2005/8/layout/radial5"/>
    <dgm:cxn modelId="{652AE010-9595-480C-9BFE-FE54118F3467}" type="presOf" srcId="{B7242A4E-0224-46DA-8351-3FDBE4929761}" destId="{A5313DC7-2E32-4946-B8F0-CE6BAD9FC258}" srcOrd="1" destOrd="0" presId="urn:microsoft.com/office/officeart/2005/8/layout/radial5"/>
    <dgm:cxn modelId="{C7BEE505-9D06-4CFF-B70B-E5EDEA8DA552}" type="presOf" srcId="{069CAC6A-7BE2-47BB-91D8-A76B2688D7C3}" destId="{904FED5E-0714-4BD2-9EE8-A0FF71B0E2B3}" srcOrd="0" destOrd="0" presId="urn:microsoft.com/office/officeart/2005/8/layout/radial5"/>
    <dgm:cxn modelId="{4400C16B-54A3-445F-AE69-DBD8CFF0ACB7}" type="presOf" srcId="{12F230C9-6B2B-488B-8BB6-1DC3920C02D9}" destId="{A4705220-9472-4CAC-8F03-3461339F65BE}" srcOrd="1" destOrd="0" presId="urn:microsoft.com/office/officeart/2005/8/layout/radial5"/>
    <dgm:cxn modelId="{A166864C-1B9A-43A4-BBCD-8DC65386797E}" srcId="{F09267B6-F44D-47DC-9B3E-6DE4A1052D02}" destId="{BB603007-9D4D-41C3-90A1-FC273D4A66F5}" srcOrd="19" destOrd="0" parTransId="{1A727335-266C-4754-B522-1368379AA173}" sibTransId="{091384D4-3EEC-450C-9433-F337D4683DB0}"/>
    <dgm:cxn modelId="{644B1750-197C-4959-B80F-9894A782BDD7}" type="presOf" srcId="{C4396DE5-23BB-4E09-83E5-BC638755ED98}" destId="{D95AA8F2-87F0-4D48-9F2E-287C0C105440}" srcOrd="1" destOrd="0" presId="urn:microsoft.com/office/officeart/2005/8/layout/radial5"/>
    <dgm:cxn modelId="{EABBC627-F53F-444E-82D1-88C61D66BB97}" type="presOf" srcId="{E8057443-8611-49B6-8DC5-F74F57E73E66}" destId="{9C3C92D9-329A-42FB-B7F1-01B4B30F4A1A}" srcOrd="0" destOrd="0" presId="urn:microsoft.com/office/officeart/2005/8/layout/radial5"/>
    <dgm:cxn modelId="{4D112F62-30F2-425C-82FD-40B1FD30D505}" type="presOf" srcId="{10C36788-2602-4660-A67D-592DC993435B}" destId="{00E8F3D9-6DAE-4660-AED7-38FE5D26132D}" srcOrd="0" destOrd="0" presId="urn:microsoft.com/office/officeart/2005/8/layout/radial5"/>
    <dgm:cxn modelId="{D08BE119-248D-4577-B12D-972CC8B4922D}" type="presOf" srcId="{634E1AD7-A1B8-43AC-9E2C-6B47142D6422}" destId="{9697F880-4B9D-4F6E-9D53-A45E7E5235C2}" srcOrd="1" destOrd="0" presId="urn:microsoft.com/office/officeart/2005/8/layout/radial5"/>
    <dgm:cxn modelId="{8B1EF5B6-284F-4D33-98FE-E23C4798A40C}" srcId="{F09267B6-F44D-47DC-9B3E-6DE4A1052D02}" destId="{2FDE542D-A5A3-4C8A-96E2-557C073C5B3C}" srcOrd="5" destOrd="0" parTransId="{14CBD02B-9345-478B-925B-77C1FC0413A5}" sibTransId="{3ADA2789-4271-47B7-9CFD-EACB31329C13}"/>
    <dgm:cxn modelId="{62D87EFB-A64D-4B9C-9C68-3F4794C82AF9}" type="presOf" srcId="{2FDE542D-A5A3-4C8A-96E2-557C073C5B3C}" destId="{F8B77E49-8132-4A56-8CB2-94463EC5278A}" srcOrd="0" destOrd="0" presId="urn:microsoft.com/office/officeart/2005/8/layout/radial5"/>
    <dgm:cxn modelId="{22721117-5827-4EE8-8B21-3891C4651CE3}" type="presOf" srcId="{B7242A4E-0224-46DA-8351-3FDBE4929761}" destId="{3C294591-6247-41DF-9E2E-C0C50D673EFA}" srcOrd="0" destOrd="0" presId="urn:microsoft.com/office/officeart/2005/8/layout/radial5"/>
    <dgm:cxn modelId="{5A8C4210-226C-4F3B-8DFD-2B6CA3E45054}" type="presOf" srcId="{1A727335-266C-4754-B522-1368379AA173}" destId="{48246B0E-C56A-4407-87F5-C3504CA8978D}" srcOrd="0" destOrd="0" presId="urn:microsoft.com/office/officeart/2005/8/layout/radial5"/>
    <dgm:cxn modelId="{D5A78F79-529B-4D15-9481-93F1FCD159FE}" type="presOf" srcId="{DC0A9EC3-4B66-410D-9614-BE09927ED33D}" destId="{456C6C4E-D902-46DC-8107-0B4956255FC5}" srcOrd="0" destOrd="0" presId="urn:microsoft.com/office/officeart/2005/8/layout/radial5"/>
    <dgm:cxn modelId="{CE7561A2-900A-44E1-86FE-2E27AE1153ED}" type="presOf" srcId="{F09267B6-F44D-47DC-9B3E-6DE4A1052D02}" destId="{02653795-D233-4CDF-8038-4624DE383442}" srcOrd="0" destOrd="0" presId="urn:microsoft.com/office/officeart/2005/8/layout/radial5"/>
    <dgm:cxn modelId="{A1BB5D7A-F9D4-421B-8383-0A533E223AFD}" type="presOf" srcId="{069CAC6A-7BE2-47BB-91D8-A76B2688D7C3}" destId="{A16B4343-5BAB-4392-90CA-56DFF84A9B81}" srcOrd="1" destOrd="0" presId="urn:microsoft.com/office/officeart/2005/8/layout/radial5"/>
    <dgm:cxn modelId="{B0DFA261-0821-4DFC-9312-DBEC042D75DE}" srcId="{F09267B6-F44D-47DC-9B3E-6DE4A1052D02}" destId="{FBDD7C9D-214E-4885-A68A-CB288D356932}" srcOrd="18" destOrd="0" parTransId="{4970BE58-523A-431D-9FB6-15D2DAA001A2}" sibTransId="{3E256850-24AA-4E28-8072-0095F401F53A}"/>
    <dgm:cxn modelId="{21EBB3AE-EE00-4462-9AA3-5974F5F74540}" type="presOf" srcId="{14CBD02B-9345-478B-925B-77C1FC0413A5}" destId="{3A61B581-37D3-4D25-9A8E-D701FD2F2135}" srcOrd="1" destOrd="0" presId="urn:microsoft.com/office/officeart/2005/8/layout/radial5"/>
    <dgm:cxn modelId="{2DEBE981-5754-4A20-9DC8-D4CC97FD4D18}" type="presOf" srcId="{B2FD2714-408D-46C4-8B80-E44D84235B3B}" destId="{41C22BB7-1B1A-4BCF-B227-1CF5356794CF}" srcOrd="0" destOrd="0" presId="urn:microsoft.com/office/officeart/2005/8/layout/radial5"/>
    <dgm:cxn modelId="{9978FAA1-3FED-46F0-AC0D-73058F2C4D69}" type="presOf" srcId="{BE20A004-8CD3-4B46-88D0-3D40AB44A455}" destId="{B20141A0-F37B-4F98-B9D1-0CE5A846DE4B}" srcOrd="0" destOrd="0" presId="urn:microsoft.com/office/officeart/2005/8/layout/radial5"/>
    <dgm:cxn modelId="{2BAD5BAF-2583-4CBE-A14C-73F031C8C4AF}" srcId="{F09267B6-F44D-47DC-9B3E-6DE4A1052D02}" destId="{17671BB5-4249-43C8-AF6F-7A0D0ACD698F}" srcOrd="20" destOrd="0" parTransId="{B7242A4E-0224-46DA-8351-3FDBE4929761}" sibTransId="{8BD1A913-3148-4580-949E-B277C0D20125}"/>
    <dgm:cxn modelId="{7A55471A-5D50-4FDF-9819-16D0EE8244F9}" type="presOf" srcId="{E9B8A015-DAE1-459D-A3C5-D1EA8ED1A4FF}" destId="{FB9F9D17-5256-4B46-9DF7-AD96183E90DB}" srcOrd="0" destOrd="0" presId="urn:microsoft.com/office/officeart/2005/8/layout/radial5"/>
    <dgm:cxn modelId="{F0A026B9-D696-4721-9C8F-5B4D79B5ED44}" type="presOf" srcId="{DD18BA5B-4C2A-4091-B065-1AF0D7D62270}" destId="{0FBF7D4B-1067-4A9E-BC26-DB571BDF8F57}" srcOrd="1" destOrd="0" presId="urn:microsoft.com/office/officeart/2005/8/layout/radial5"/>
    <dgm:cxn modelId="{4E92F84E-C0C8-40F5-904A-1582811C6AF6}" srcId="{F09267B6-F44D-47DC-9B3E-6DE4A1052D02}" destId="{E9B8A015-DAE1-459D-A3C5-D1EA8ED1A4FF}" srcOrd="7" destOrd="0" parTransId="{B2547D66-9FC2-4ECC-B29B-78D1D67CA39F}" sibTransId="{EDAC18C1-9199-4664-B6D3-8161C9210A7C}"/>
    <dgm:cxn modelId="{DF0A4D0E-C66B-43C2-874E-C8EC013C2C9B}" type="presOf" srcId="{59347BAC-8B57-451D-ADFE-221B50E84A98}" destId="{B6BD5565-A8D4-4E92-85DB-7D6177576F91}" srcOrd="0" destOrd="0" presId="urn:microsoft.com/office/officeart/2005/8/layout/radial5"/>
    <dgm:cxn modelId="{5CF07D02-26A6-4870-A385-E7678E3E8649}" type="presParOf" srcId="{4614A908-B711-4EFC-9EFA-9871EF58295F}" destId="{02653795-D233-4CDF-8038-4624DE383442}" srcOrd="0" destOrd="0" presId="urn:microsoft.com/office/officeart/2005/8/layout/radial5"/>
    <dgm:cxn modelId="{BC20BC96-D808-41DB-B247-4E70973AB0FB}" type="presParOf" srcId="{4614A908-B711-4EFC-9EFA-9871EF58295F}" destId="{486B7306-4ACB-4AA0-9168-9F8B8BD9F248}" srcOrd="1" destOrd="0" presId="urn:microsoft.com/office/officeart/2005/8/layout/radial5"/>
    <dgm:cxn modelId="{332E75A2-D944-4FA1-9127-B66962AF0334}" type="presParOf" srcId="{486B7306-4ACB-4AA0-9168-9F8B8BD9F248}" destId="{FEB5104D-4572-4D91-93DD-8958FF65107D}" srcOrd="0" destOrd="0" presId="urn:microsoft.com/office/officeart/2005/8/layout/radial5"/>
    <dgm:cxn modelId="{99C28F07-6B7F-4440-A8D8-2D4D62B677D3}" type="presParOf" srcId="{4614A908-B711-4EFC-9EFA-9871EF58295F}" destId="{73C3AE45-8F51-461A-B6E5-4EBEE03DDAF5}" srcOrd="2" destOrd="0" presId="urn:microsoft.com/office/officeart/2005/8/layout/radial5"/>
    <dgm:cxn modelId="{BCEBCFFB-57DC-4A84-9979-F3E4FEAC0EE7}" type="presParOf" srcId="{4614A908-B711-4EFC-9EFA-9871EF58295F}" destId="{42C02A85-CE36-4A37-92B8-6E10F9C074E3}" srcOrd="3" destOrd="0" presId="urn:microsoft.com/office/officeart/2005/8/layout/radial5"/>
    <dgm:cxn modelId="{B8D31EB9-94A8-4385-8EB1-63BF2BC667BF}" type="presParOf" srcId="{42C02A85-CE36-4A37-92B8-6E10F9C074E3}" destId="{B15A20DF-86E8-4804-B05D-29933A018445}" srcOrd="0" destOrd="0" presId="urn:microsoft.com/office/officeart/2005/8/layout/radial5"/>
    <dgm:cxn modelId="{01AFB995-D9BD-41B9-9641-10D7393E3011}" type="presParOf" srcId="{4614A908-B711-4EFC-9EFA-9871EF58295F}" destId="{41C22BB7-1B1A-4BCF-B227-1CF5356794CF}" srcOrd="4" destOrd="0" presId="urn:microsoft.com/office/officeart/2005/8/layout/radial5"/>
    <dgm:cxn modelId="{9D5CFE50-7AF7-4A71-85AC-E67FE0873CE4}" type="presParOf" srcId="{4614A908-B711-4EFC-9EFA-9871EF58295F}" destId="{5FDF6631-6FE9-43D8-A10F-D20DB7EF3736}" srcOrd="5" destOrd="0" presId="urn:microsoft.com/office/officeart/2005/8/layout/radial5"/>
    <dgm:cxn modelId="{AAE74882-C321-471A-BBBD-8F241568EF7E}" type="presParOf" srcId="{5FDF6631-6FE9-43D8-A10F-D20DB7EF3736}" destId="{1D44C45B-D662-47C3-BB6D-7F03C150CC2D}" srcOrd="0" destOrd="0" presId="urn:microsoft.com/office/officeart/2005/8/layout/radial5"/>
    <dgm:cxn modelId="{A14320EC-58BE-425F-96D2-346639FCB445}" type="presParOf" srcId="{4614A908-B711-4EFC-9EFA-9871EF58295F}" destId="{B6BD5565-A8D4-4E92-85DB-7D6177576F91}" srcOrd="6" destOrd="0" presId="urn:microsoft.com/office/officeart/2005/8/layout/radial5"/>
    <dgm:cxn modelId="{02AFF9A0-41D1-4412-8E57-70FEB274E7F8}" type="presParOf" srcId="{4614A908-B711-4EFC-9EFA-9871EF58295F}" destId="{1B87F7C3-A7FB-4609-BCBE-061EC687802A}" srcOrd="7" destOrd="0" presId="urn:microsoft.com/office/officeart/2005/8/layout/radial5"/>
    <dgm:cxn modelId="{36D9D4AC-13CC-4DCF-8038-816F9291CA28}" type="presParOf" srcId="{1B87F7C3-A7FB-4609-BCBE-061EC687802A}" destId="{520DF628-B328-4E94-81A6-141485094223}" srcOrd="0" destOrd="0" presId="urn:microsoft.com/office/officeart/2005/8/layout/radial5"/>
    <dgm:cxn modelId="{D5F86032-8CCC-4F9E-9998-2380574E7A06}" type="presParOf" srcId="{4614A908-B711-4EFC-9EFA-9871EF58295F}" destId="{4623AB1E-3537-4C92-B4CF-F3F7AC43304C}" srcOrd="8" destOrd="0" presId="urn:microsoft.com/office/officeart/2005/8/layout/radial5"/>
    <dgm:cxn modelId="{CA4D772F-8F4C-45D2-AEB7-A7664F773774}" type="presParOf" srcId="{4614A908-B711-4EFC-9EFA-9871EF58295F}" destId="{DAC8BF60-EB06-4F37-9C0F-C1B3A4869376}" srcOrd="9" destOrd="0" presId="urn:microsoft.com/office/officeart/2005/8/layout/radial5"/>
    <dgm:cxn modelId="{7C536DE2-927E-4005-8B26-82B025810490}" type="presParOf" srcId="{DAC8BF60-EB06-4F37-9C0F-C1B3A4869376}" destId="{04C028CE-6D6F-409C-B6BF-8690F822DBBB}" srcOrd="0" destOrd="0" presId="urn:microsoft.com/office/officeart/2005/8/layout/radial5"/>
    <dgm:cxn modelId="{026DA367-B129-4B7F-A3C9-FDF204FF096A}" type="presParOf" srcId="{4614A908-B711-4EFC-9EFA-9871EF58295F}" destId="{B3975938-7BF8-47DB-BA51-4813DE358E64}" srcOrd="10" destOrd="0" presId="urn:microsoft.com/office/officeart/2005/8/layout/radial5"/>
    <dgm:cxn modelId="{C1676A04-CB15-4341-B0EF-857E31805E83}" type="presParOf" srcId="{4614A908-B711-4EFC-9EFA-9871EF58295F}" destId="{1E206D40-6F57-48F9-9F47-0EA37250E5A6}" srcOrd="11" destOrd="0" presId="urn:microsoft.com/office/officeart/2005/8/layout/radial5"/>
    <dgm:cxn modelId="{461BAC66-B9EB-4ADE-9113-FD3C5D222131}" type="presParOf" srcId="{1E206D40-6F57-48F9-9F47-0EA37250E5A6}" destId="{3A61B581-37D3-4D25-9A8E-D701FD2F2135}" srcOrd="0" destOrd="0" presId="urn:microsoft.com/office/officeart/2005/8/layout/radial5"/>
    <dgm:cxn modelId="{7D6CA4DB-5E40-4876-8EC1-B1279A6E4506}" type="presParOf" srcId="{4614A908-B711-4EFC-9EFA-9871EF58295F}" destId="{F8B77E49-8132-4A56-8CB2-94463EC5278A}" srcOrd="12" destOrd="0" presId="urn:microsoft.com/office/officeart/2005/8/layout/radial5"/>
    <dgm:cxn modelId="{C8A33B89-88EA-4373-B0FB-22BA32AF3465}" type="presParOf" srcId="{4614A908-B711-4EFC-9EFA-9871EF58295F}" destId="{61E10533-C611-4A82-AF05-F7F902D0CEF1}" srcOrd="13" destOrd="0" presId="urn:microsoft.com/office/officeart/2005/8/layout/radial5"/>
    <dgm:cxn modelId="{659C03BB-8EF0-46A6-81B2-B6B5C52004F5}" type="presParOf" srcId="{61E10533-C611-4A82-AF05-F7F902D0CEF1}" destId="{D95AA8F2-87F0-4D48-9F2E-287C0C105440}" srcOrd="0" destOrd="0" presId="urn:microsoft.com/office/officeart/2005/8/layout/radial5"/>
    <dgm:cxn modelId="{CA007ACE-DFF2-4BED-ABE2-B7A7DD1F3DC1}" type="presParOf" srcId="{4614A908-B711-4EFC-9EFA-9871EF58295F}" destId="{730F94FB-BBEC-4E6A-BBC4-EDD300B7F06E}" srcOrd="14" destOrd="0" presId="urn:microsoft.com/office/officeart/2005/8/layout/radial5"/>
    <dgm:cxn modelId="{E4A97CA1-ACFE-42CA-BE58-FB3EE6D7E128}" type="presParOf" srcId="{4614A908-B711-4EFC-9EFA-9871EF58295F}" destId="{ECE2DE3E-271A-4767-89FB-3B5383BDEE86}" srcOrd="15" destOrd="0" presId="urn:microsoft.com/office/officeart/2005/8/layout/radial5"/>
    <dgm:cxn modelId="{749F3D77-9EBC-415A-B172-57A918428A8E}" type="presParOf" srcId="{ECE2DE3E-271A-4767-89FB-3B5383BDEE86}" destId="{90B33524-15DB-4634-A3B0-579FA6F93145}" srcOrd="0" destOrd="0" presId="urn:microsoft.com/office/officeart/2005/8/layout/radial5"/>
    <dgm:cxn modelId="{E82F845B-2A3F-4FFC-A181-D20C55903694}" type="presParOf" srcId="{4614A908-B711-4EFC-9EFA-9871EF58295F}" destId="{FB9F9D17-5256-4B46-9DF7-AD96183E90DB}" srcOrd="16" destOrd="0" presId="urn:microsoft.com/office/officeart/2005/8/layout/radial5"/>
    <dgm:cxn modelId="{9AFEAE80-94FE-455D-B293-5E8E020745F7}" type="presParOf" srcId="{4614A908-B711-4EFC-9EFA-9871EF58295F}" destId="{904FED5E-0714-4BD2-9EE8-A0FF71B0E2B3}" srcOrd="17" destOrd="0" presId="urn:microsoft.com/office/officeart/2005/8/layout/radial5"/>
    <dgm:cxn modelId="{3D2AB9A4-BA6A-41F4-8A7E-B51246D8F5AC}" type="presParOf" srcId="{904FED5E-0714-4BD2-9EE8-A0FF71B0E2B3}" destId="{A16B4343-5BAB-4392-90CA-56DFF84A9B81}" srcOrd="0" destOrd="0" presId="urn:microsoft.com/office/officeart/2005/8/layout/radial5"/>
    <dgm:cxn modelId="{180CE056-1C66-4E74-821F-BC0E6538E0CB}" type="presParOf" srcId="{4614A908-B711-4EFC-9EFA-9871EF58295F}" destId="{EE8AB427-C20F-47C8-8C6A-026BDDF3100B}" srcOrd="18" destOrd="0" presId="urn:microsoft.com/office/officeart/2005/8/layout/radial5"/>
    <dgm:cxn modelId="{9FA65CF5-60B1-4E39-97BD-7A91475146CC}" type="presParOf" srcId="{4614A908-B711-4EFC-9EFA-9871EF58295F}" destId="{86158F3E-F23F-4760-9D94-63BF4640DD24}" srcOrd="19" destOrd="0" presId="urn:microsoft.com/office/officeart/2005/8/layout/radial5"/>
    <dgm:cxn modelId="{0BA61C2F-F9DE-4D62-8154-720397230329}" type="presParOf" srcId="{86158F3E-F23F-4760-9D94-63BF4640DD24}" destId="{A4705220-9472-4CAC-8F03-3461339F65BE}" srcOrd="0" destOrd="0" presId="urn:microsoft.com/office/officeart/2005/8/layout/radial5"/>
    <dgm:cxn modelId="{A75C83C5-8E16-4FE0-B5E2-F3241E282A0A}" type="presParOf" srcId="{4614A908-B711-4EFC-9EFA-9871EF58295F}" destId="{71249282-3AEC-4A62-99A0-C3CFDDC1DE6B}" srcOrd="20" destOrd="0" presId="urn:microsoft.com/office/officeart/2005/8/layout/radial5"/>
    <dgm:cxn modelId="{EA8B2505-A70F-4555-8D20-CADB530D49D3}" type="presParOf" srcId="{4614A908-B711-4EFC-9EFA-9871EF58295F}" destId="{1A7E3730-CE42-411A-A2CA-2090A110E9E2}" srcOrd="21" destOrd="0" presId="urn:microsoft.com/office/officeart/2005/8/layout/radial5"/>
    <dgm:cxn modelId="{6979604C-E273-4068-BEB1-6020A629221E}" type="presParOf" srcId="{1A7E3730-CE42-411A-A2CA-2090A110E9E2}" destId="{8394612F-A507-4AA0-9933-580EFA05D6C6}" srcOrd="0" destOrd="0" presId="urn:microsoft.com/office/officeart/2005/8/layout/radial5"/>
    <dgm:cxn modelId="{A901CFAE-7B74-4E05-8B3A-9A57F75C25C9}" type="presParOf" srcId="{4614A908-B711-4EFC-9EFA-9871EF58295F}" destId="{9C3C92D9-329A-42FB-B7F1-01B4B30F4A1A}" srcOrd="22" destOrd="0" presId="urn:microsoft.com/office/officeart/2005/8/layout/radial5"/>
    <dgm:cxn modelId="{0C676B4A-CCE8-4FEA-BDC2-78688D00F06B}" type="presParOf" srcId="{4614A908-B711-4EFC-9EFA-9871EF58295F}" destId="{57A0A3E5-F6F3-4569-8A6D-DBFCB8F8EDFF}" srcOrd="23" destOrd="0" presId="urn:microsoft.com/office/officeart/2005/8/layout/radial5"/>
    <dgm:cxn modelId="{99B8CB13-5855-4A0D-A6EC-96625D8F7F18}" type="presParOf" srcId="{57A0A3E5-F6F3-4569-8A6D-DBFCB8F8EDFF}" destId="{1D58A42D-9A86-4E0F-AC09-22220628F7DD}" srcOrd="0" destOrd="0" presId="urn:microsoft.com/office/officeart/2005/8/layout/radial5"/>
    <dgm:cxn modelId="{659AD902-E231-46DB-8DE2-88905D9A2DA4}" type="presParOf" srcId="{4614A908-B711-4EFC-9EFA-9871EF58295F}" destId="{456C6C4E-D902-46DC-8107-0B4956255FC5}" srcOrd="24" destOrd="0" presId="urn:microsoft.com/office/officeart/2005/8/layout/radial5"/>
    <dgm:cxn modelId="{2284F0CC-E9B1-4F90-ADF6-23EFF9DE20B5}" type="presParOf" srcId="{4614A908-B711-4EFC-9EFA-9871EF58295F}" destId="{C42B4704-C30B-40F9-AF16-F5DAF5F63768}" srcOrd="25" destOrd="0" presId="urn:microsoft.com/office/officeart/2005/8/layout/radial5"/>
    <dgm:cxn modelId="{C65E0E6C-28A2-4D89-8E20-86C81704161D}" type="presParOf" srcId="{C42B4704-C30B-40F9-AF16-F5DAF5F63768}" destId="{7FADEFAB-E2AF-466D-93E8-A8163E391BE6}" srcOrd="0" destOrd="0" presId="urn:microsoft.com/office/officeart/2005/8/layout/radial5"/>
    <dgm:cxn modelId="{54654C21-AB18-437F-9E60-762225F932E1}" type="presParOf" srcId="{4614A908-B711-4EFC-9EFA-9871EF58295F}" destId="{E64515E8-98F6-46C3-9CE1-5FF906E9B03E}" srcOrd="26" destOrd="0" presId="urn:microsoft.com/office/officeart/2005/8/layout/radial5"/>
    <dgm:cxn modelId="{79060C5E-F909-4706-A3CB-AA507BC57921}" type="presParOf" srcId="{4614A908-B711-4EFC-9EFA-9871EF58295F}" destId="{883FB95C-3C58-42D3-A06C-B332E194816A}" srcOrd="27" destOrd="0" presId="urn:microsoft.com/office/officeart/2005/8/layout/radial5"/>
    <dgm:cxn modelId="{9D77476D-142F-4546-8560-1CF37CF4A53A}" type="presParOf" srcId="{883FB95C-3C58-42D3-A06C-B332E194816A}" destId="{9697F880-4B9D-4F6E-9D53-A45E7E5235C2}" srcOrd="0" destOrd="0" presId="urn:microsoft.com/office/officeart/2005/8/layout/radial5"/>
    <dgm:cxn modelId="{D7EB9324-192F-4E0B-ADD0-796DE0BAA156}" type="presParOf" srcId="{4614A908-B711-4EFC-9EFA-9871EF58295F}" destId="{1BD163C4-FF5B-4AB7-8535-8E175E41B506}" srcOrd="28" destOrd="0" presId="urn:microsoft.com/office/officeart/2005/8/layout/radial5"/>
    <dgm:cxn modelId="{E475A732-0121-40FA-B460-AE9FCE234E8E}" type="presParOf" srcId="{4614A908-B711-4EFC-9EFA-9871EF58295F}" destId="{D902F285-0BC0-4A6D-807E-B9E0C7EA4774}" srcOrd="29" destOrd="0" presId="urn:microsoft.com/office/officeart/2005/8/layout/radial5"/>
    <dgm:cxn modelId="{FA641A57-1E39-4928-8896-629665FC60E6}" type="presParOf" srcId="{D902F285-0BC0-4A6D-807E-B9E0C7EA4774}" destId="{0538147F-B427-44DD-B9CB-02422C18BECE}" srcOrd="0" destOrd="0" presId="urn:microsoft.com/office/officeart/2005/8/layout/radial5"/>
    <dgm:cxn modelId="{D900CC92-8E18-4FDF-8A93-C4FA6FC1BCA2}" type="presParOf" srcId="{4614A908-B711-4EFC-9EFA-9871EF58295F}" destId="{B20141A0-F37B-4F98-B9D1-0CE5A846DE4B}" srcOrd="30" destOrd="0" presId="urn:microsoft.com/office/officeart/2005/8/layout/radial5"/>
    <dgm:cxn modelId="{5B5753E4-BF4C-413A-B301-3BBAADD0F7B2}" type="presParOf" srcId="{4614A908-B711-4EFC-9EFA-9871EF58295F}" destId="{00E8F3D9-6DAE-4660-AED7-38FE5D26132D}" srcOrd="31" destOrd="0" presId="urn:microsoft.com/office/officeart/2005/8/layout/radial5"/>
    <dgm:cxn modelId="{CE56712E-C085-4DDD-8DCC-CF20B9A5A6BA}" type="presParOf" srcId="{00E8F3D9-6DAE-4660-AED7-38FE5D26132D}" destId="{38057AA3-06FB-489E-8D00-1F610DEE0E67}" srcOrd="0" destOrd="0" presId="urn:microsoft.com/office/officeart/2005/8/layout/radial5"/>
    <dgm:cxn modelId="{1D83E983-1F8E-4943-8413-1CA28103C66A}" type="presParOf" srcId="{4614A908-B711-4EFC-9EFA-9871EF58295F}" destId="{A2EAB3A1-30FE-4C39-887A-E9590573914D}" srcOrd="32" destOrd="0" presId="urn:microsoft.com/office/officeart/2005/8/layout/radial5"/>
    <dgm:cxn modelId="{85A3FBA1-C1FB-41D5-8F86-E4899DB71A21}" type="presParOf" srcId="{4614A908-B711-4EFC-9EFA-9871EF58295F}" destId="{0B72084C-7099-42DD-8F3A-541276CE049F}" srcOrd="33" destOrd="0" presId="urn:microsoft.com/office/officeart/2005/8/layout/radial5"/>
    <dgm:cxn modelId="{B0E6E5D6-2F51-403C-8C26-6B24516BCD63}" type="presParOf" srcId="{0B72084C-7099-42DD-8F3A-541276CE049F}" destId="{0FBF7D4B-1067-4A9E-BC26-DB571BDF8F57}" srcOrd="0" destOrd="0" presId="urn:microsoft.com/office/officeart/2005/8/layout/radial5"/>
    <dgm:cxn modelId="{67059633-368B-4E99-B8CA-27299BF5E38F}" type="presParOf" srcId="{4614A908-B711-4EFC-9EFA-9871EF58295F}" destId="{B6A7930E-1F3D-4141-971C-9D343B905B01}" srcOrd="34" destOrd="0" presId="urn:microsoft.com/office/officeart/2005/8/layout/radial5"/>
    <dgm:cxn modelId="{ECAA8F03-51D4-44F3-A480-E0F76DE705A2}" type="presParOf" srcId="{4614A908-B711-4EFC-9EFA-9871EF58295F}" destId="{2FC2E7A7-B8BB-4996-B439-C806E11D3B4E}" srcOrd="35" destOrd="0" presId="urn:microsoft.com/office/officeart/2005/8/layout/radial5"/>
    <dgm:cxn modelId="{4C7449BC-9D39-49DF-B528-5D3FEC3322C8}" type="presParOf" srcId="{2FC2E7A7-B8BB-4996-B439-C806E11D3B4E}" destId="{9FA0893F-4B06-48FF-B0AC-32591FAC7893}" srcOrd="0" destOrd="0" presId="urn:microsoft.com/office/officeart/2005/8/layout/radial5"/>
    <dgm:cxn modelId="{D5C08A0C-FA26-4D57-815D-71E29347983F}" type="presParOf" srcId="{4614A908-B711-4EFC-9EFA-9871EF58295F}" destId="{29A8486D-9480-458B-95BF-1ECF9B94CA86}" srcOrd="36" destOrd="0" presId="urn:microsoft.com/office/officeart/2005/8/layout/radial5"/>
    <dgm:cxn modelId="{C9FDA2D3-A212-40DB-9E99-59F10E5F17CE}" type="presParOf" srcId="{4614A908-B711-4EFC-9EFA-9871EF58295F}" destId="{ABD1FA7D-9548-4E34-9C36-EBB6F6244B83}" srcOrd="37" destOrd="0" presId="urn:microsoft.com/office/officeart/2005/8/layout/radial5"/>
    <dgm:cxn modelId="{81B03210-4FD6-47D9-AC4E-1793C396878E}" type="presParOf" srcId="{ABD1FA7D-9548-4E34-9C36-EBB6F6244B83}" destId="{9933A747-1B6F-42C1-A686-A07A7BDF9A55}" srcOrd="0" destOrd="0" presId="urn:microsoft.com/office/officeart/2005/8/layout/radial5"/>
    <dgm:cxn modelId="{02D71052-D6C7-4A06-8F15-FF83F6483F4F}" type="presParOf" srcId="{4614A908-B711-4EFC-9EFA-9871EF58295F}" destId="{C93D0E00-2497-4618-AD2D-0536C5534A90}" srcOrd="38" destOrd="0" presId="urn:microsoft.com/office/officeart/2005/8/layout/radial5"/>
    <dgm:cxn modelId="{441F2ABD-C08E-4FB4-87D6-536D726899B1}" type="presParOf" srcId="{4614A908-B711-4EFC-9EFA-9871EF58295F}" destId="{48246B0E-C56A-4407-87F5-C3504CA8978D}" srcOrd="39" destOrd="0" presId="urn:microsoft.com/office/officeart/2005/8/layout/radial5"/>
    <dgm:cxn modelId="{52E44912-481E-46D7-9A18-28F30EA1E9B7}" type="presParOf" srcId="{48246B0E-C56A-4407-87F5-C3504CA8978D}" destId="{3B190F6B-5176-456D-8EAA-8573992166AA}" srcOrd="0" destOrd="0" presId="urn:microsoft.com/office/officeart/2005/8/layout/radial5"/>
    <dgm:cxn modelId="{7D76EDCE-87AC-42BF-862A-709D70949AD0}" type="presParOf" srcId="{4614A908-B711-4EFC-9EFA-9871EF58295F}" destId="{AC08F100-8F32-4EA8-B99B-7B0069060BE5}" srcOrd="40" destOrd="0" presId="urn:microsoft.com/office/officeart/2005/8/layout/radial5"/>
    <dgm:cxn modelId="{F7A3174E-7970-43EE-9E9C-2D6E97713F9C}" type="presParOf" srcId="{4614A908-B711-4EFC-9EFA-9871EF58295F}" destId="{3C294591-6247-41DF-9E2E-C0C50D673EFA}" srcOrd="41" destOrd="0" presId="urn:microsoft.com/office/officeart/2005/8/layout/radial5"/>
    <dgm:cxn modelId="{7931C3B7-578A-4DB2-95D9-91B64DC5E2C9}" type="presParOf" srcId="{3C294591-6247-41DF-9E2E-C0C50D673EFA}" destId="{A5313DC7-2E32-4946-B8F0-CE6BAD9FC258}" srcOrd="0" destOrd="0" presId="urn:microsoft.com/office/officeart/2005/8/layout/radial5"/>
    <dgm:cxn modelId="{F369DB4F-E044-4B30-93F7-0BBA60609913}" type="presParOf" srcId="{4614A908-B711-4EFC-9EFA-9871EF58295F}" destId="{F13200BE-FF94-499C-953B-7BE7AC747589}" srcOrd="42"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6533B6-DB5A-414C-BC2F-513795D08D7A}">
      <dsp:nvSpPr>
        <dsp:cNvPr id="0" name=""/>
        <dsp:cNvSpPr/>
      </dsp:nvSpPr>
      <dsp:spPr>
        <a:xfrm>
          <a:off x="766792" y="371"/>
          <a:ext cx="2289887" cy="1488426"/>
        </a:xfrm>
        <a:prstGeom prst="roundRect">
          <a:avLst/>
        </a:prstGeom>
        <a:solidFill>
          <a:srgbClr val="FE9D4B"/>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資訊戰</a:t>
          </a:r>
          <a:r>
            <a:rPr lang="en-US" altLang="en-US" sz="1800" b="1" kern="1200" dirty="0" smtClean="0">
              <a:latin typeface="標楷體" pitchFamily="65" charset="-120"/>
              <a:ea typeface="標楷體" pitchFamily="65" charset="-120"/>
            </a:rPr>
            <a:t>(</a:t>
          </a:r>
          <a:r>
            <a:rPr lang="en-US" altLang="en-US" sz="1600" b="1" i="1" kern="1200" dirty="0" smtClean="0">
              <a:latin typeface="Times New Roman" pitchFamily="18" charset="0"/>
              <a:ea typeface="標楷體" pitchFamily="65" charset="-120"/>
              <a:cs typeface="Times New Roman" pitchFamily="18" charset="0"/>
            </a:rPr>
            <a:t>Cyber-warfare</a:t>
          </a:r>
          <a:r>
            <a:rPr lang="en-US" altLang="en-US"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與分散式阻斷攻擊癱瘓國家網路運作</a:t>
          </a:r>
        </a:p>
      </dsp:txBody>
      <dsp:txXfrm>
        <a:off x="766792" y="371"/>
        <a:ext cx="2289887" cy="14884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21123A-953A-4228-A3A4-2C36134DFCBB}">
      <dsp:nvSpPr>
        <dsp:cNvPr id="0" name=""/>
        <dsp:cNvSpPr/>
      </dsp:nvSpPr>
      <dsp:spPr>
        <a:xfrm>
          <a:off x="0" y="0"/>
          <a:ext cx="3816424" cy="10627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TW" altLang="en-US" sz="1600" kern="1200" dirty="0" smtClean="0">
              <a:solidFill>
                <a:schemeClr val="tx1"/>
              </a:solidFill>
            </a:rPr>
            <a:t>自然人為單純個人或家庭活動之目的，而蒐集、處理或利用個人資料  </a:t>
          </a:r>
          <a:r>
            <a:rPr lang="zh-TW" altLang="en-US" sz="1400" kern="1200" dirty="0" smtClean="0">
              <a:solidFill>
                <a:schemeClr val="tx1"/>
              </a:solidFill>
            </a:rPr>
            <a:t>例如：親友通訊錄</a:t>
          </a:r>
          <a:endParaRPr lang="zh-TW" altLang="en-US" sz="1600" kern="1200" dirty="0">
            <a:solidFill>
              <a:schemeClr val="tx1"/>
            </a:solidFill>
          </a:endParaRPr>
        </a:p>
      </dsp:txBody>
      <dsp:txXfrm>
        <a:off x="869556" y="0"/>
        <a:ext cx="2946867" cy="1062715"/>
      </dsp:txXfrm>
    </dsp:sp>
    <dsp:sp modelId="{70522777-8C41-4E77-96F0-C4AC26F767C4}">
      <dsp:nvSpPr>
        <dsp:cNvPr id="0" name=""/>
        <dsp:cNvSpPr/>
      </dsp:nvSpPr>
      <dsp:spPr>
        <a:xfrm>
          <a:off x="106271" y="106271"/>
          <a:ext cx="763284" cy="85017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62697-1393-4FC7-A80E-5D45A487E53D}">
      <dsp:nvSpPr>
        <dsp:cNvPr id="0" name=""/>
        <dsp:cNvSpPr/>
      </dsp:nvSpPr>
      <dsp:spPr>
        <a:xfrm>
          <a:off x="0" y="1168987"/>
          <a:ext cx="3816424" cy="10627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TW" altLang="en-US" sz="1600" kern="1200" dirty="0" smtClean="0">
              <a:solidFill>
                <a:schemeClr val="tx1"/>
              </a:solidFill>
            </a:rPr>
            <a:t>公開場所或公開活動中所蒐集、處理或利用之未與其他個人資料結合之影音資料                     </a:t>
          </a:r>
          <a:r>
            <a:rPr lang="zh-TW" altLang="en-US" sz="1400" kern="1200" dirty="0" smtClean="0">
              <a:solidFill>
                <a:schemeClr val="tx1"/>
              </a:solidFill>
            </a:rPr>
            <a:t>例如：公用道路旁的監視器</a:t>
          </a:r>
          <a:endParaRPr lang="zh-TW" altLang="en-US" sz="1600" kern="1200" dirty="0">
            <a:solidFill>
              <a:schemeClr val="tx1"/>
            </a:solidFill>
          </a:endParaRPr>
        </a:p>
      </dsp:txBody>
      <dsp:txXfrm>
        <a:off x="869556" y="1168987"/>
        <a:ext cx="2946867" cy="1062715"/>
      </dsp:txXfrm>
    </dsp:sp>
    <dsp:sp modelId="{3D55F803-4F12-44F6-8FB7-DA3AF82C2BD9}">
      <dsp:nvSpPr>
        <dsp:cNvPr id="0" name=""/>
        <dsp:cNvSpPr/>
      </dsp:nvSpPr>
      <dsp:spPr>
        <a:xfrm>
          <a:off x="106271" y="1275258"/>
          <a:ext cx="763284" cy="85017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8CDA45-847A-4BC3-A95E-638366E102AB}">
      <dsp:nvSpPr>
        <dsp:cNvPr id="0" name=""/>
        <dsp:cNvSpPr/>
      </dsp:nvSpPr>
      <dsp:spPr>
        <a:xfrm>
          <a:off x="0" y="168458"/>
          <a:ext cx="1800199" cy="1939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0" kern="1200" dirty="0" smtClean="0">
              <a:solidFill>
                <a:schemeClr val="tx1"/>
              </a:solidFill>
            </a:rPr>
            <a:t>違反個資法</a:t>
          </a:r>
          <a:endParaRPr lang="en-US" altLang="zh-TW" sz="2000" b="0" kern="1200" dirty="0" smtClean="0">
            <a:solidFill>
              <a:schemeClr val="tx1"/>
            </a:solidFill>
          </a:endParaRPr>
        </a:p>
        <a:p>
          <a:pPr lvl="0" algn="l" defTabSz="889000">
            <a:lnSpc>
              <a:spcPct val="90000"/>
            </a:lnSpc>
            <a:spcBef>
              <a:spcPct val="0"/>
            </a:spcBef>
            <a:spcAft>
              <a:spcPct val="35000"/>
            </a:spcAft>
          </a:pPr>
          <a:r>
            <a:rPr lang="zh-TW" altLang="en-US" sz="2000" b="0" kern="1200" dirty="0" smtClean="0">
              <a:solidFill>
                <a:schemeClr val="tx1"/>
              </a:solidFill>
            </a:rPr>
            <a:t>致侵害當事人權利者，民事賠償每人每一事件</a:t>
          </a:r>
          <a:endParaRPr lang="zh-TW" altLang="en-US" sz="2000" b="0" kern="1200" dirty="0">
            <a:solidFill>
              <a:schemeClr val="tx1"/>
            </a:solidFill>
          </a:endParaRPr>
        </a:p>
      </dsp:txBody>
      <dsp:txXfrm>
        <a:off x="0" y="168458"/>
        <a:ext cx="1800199" cy="1939275"/>
      </dsp:txXfrm>
    </dsp:sp>
    <dsp:sp modelId="{9BB6B003-5131-4313-B681-1E77F2920C49}">
      <dsp:nvSpPr>
        <dsp:cNvPr id="0" name=""/>
        <dsp:cNvSpPr/>
      </dsp:nvSpPr>
      <dsp:spPr>
        <a:xfrm>
          <a:off x="0" y="2294933"/>
          <a:ext cx="1800199" cy="1939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0" kern="1200" dirty="0" smtClean="0">
              <a:solidFill>
                <a:schemeClr val="tx1"/>
              </a:solidFill>
            </a:rPr>
            <a:t>同一原因事實造成多數當事人權利受侵害，合計賠償總額</a:t>
          </a:r>
          <a:endParaRPr lang="zh-TW" altLang="en-US" sz="2000" b="0" kern="1200" dirty="0">
            <a:solidFill>
              <a:schemeClr val="tx1"/>
            </a:solidFill>
          </a:endParaRPr>
        </a:p>
      </dsp:txBody>
      <dsp:txXfrm>
        <a:off x="0" y="2294933"/>
        <a:ext cx="1800199" cy="193927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B6B003-5131-4313-B681-1E77F2920C49}">
      <dsp:nvSpPr>
        <dsp:cNvPr id="0" name=""/>
        <dsp:cNvSpPr/>
      </dsp:nvSpPr>
      <dsp:spPr>
        <a:xfrm>
          <a:off x="0" y="484253"/>
          <a:ext cx="1872208" cy="1521000"/>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chemeClr val="bg1"/>
              </a:solidFill>
            </a:rPr>
            <a:t>每人每一事件新台幣五百元以上，二萬元以下</a:t>
          </a:r>
          <a:endParaRPr lang="zh-TW" altLang="en-US" sz="2000" b="1" kern="1200" dirty="0">
            <a:solidFill>
              <a:schemeClr val="bg1"/>
            </a:solidFill>
          </a:endParaRPr>
        </a:p>
      </dsp:txBody>
      <dsp:txXfrm>
        <a:off x="0" y="484253"/>
        <a:ext cx="1872208" cy="1521000"/>
      </dsp:txXfrm>
    </dsp:sp>
    <dsp:sp modelId="{084ED5B7-B985-4AC2-B291-B28BB40272C2}">
      <dsp:nvSpPr>
        <dsp:cNvPr id="0" name=""/>
        <dsp:cNvSpPr/>
      </dsp:nvSpPr>
      <dsp:spPr>
        <a:xfrm>
          <a:off x="0" y="2757896"/>
          <a:ext cx="1872208" cy="1521000"/>
        </a:xfrm>
        <a:prstGeom prst="roundRect">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b="1" kern="1200" dirty="0" smtClean="0">
              <a:solidFill>
                <a:schemeClr val="bg1"/>
              </a:solidFill>
            </a:rPr>
            <a:t>新台幣二億元為限</a:t>
          </a:r>
          <a:endParaRPr lang="en-US" altLang="zh-TW" sz="2000" b="1" kern="1200" dirty="0" smtClean="0">
            <a:solidFill>
              <a:schemeClr val="bg1"/>
            </a:solidFill>
          </a:endParaRPr>
        </a:p>
        <a:p>
          <a:pPr lvl="0" algn="l" defTabSz="889000">
            <a:lnSpc>
              <a:spcPct val="90000"/>
            </a:lnSpc>
            <a:spcBef>
              <a:spcPct val="0"/>
            </a:spcBef>
            <a:spcAft>
              <a:spcPct val="35000"/>
            </a:spcAft>
          </a:pPr>
          <a:endParaRPr lang="zh-TW" altLang="en-US" sz="2000" b="1" kern="1200" dirty="0">
            <a:solidFill>
              <a:schemeClr val="bg1"/>
            </a:solidFill>
          </a:endParaRPr>
        </a:p>
      </dsp:txBody>
      <dsp:txXfrm>
        <a:off x="0" y="2757896"/>
        <a:ext cx="1872208" cy="1521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8CDA45-847A-4BC3-A95E-638366E102AB}">
      <dsp:nvSpPr>
        <dsp:cNvPr id="0" name=""/>
        <dsp:cNvSpPr/>
      </dsp:nvSpPr>
      <dsp:spPr>
        <a:xfrm>
          <a:off x="0" y="2601"/>
          <a:ext cx="3960439" cy="5323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endParaRPr lang="en-US" altLang="zh-TW" sz="2000" b="0" kern="1200" dirty="0" smtClean="0">
            <a:solidFill>
              <a:schemeClr val="tx1"/>
            </a:solidFill>
          </a:endParaRPr>
        </a:p>
        <a:p>
          <a:pPr lvl="0" algn="l" defTabSz="889000">
            <a:lnSpc>
              <a:spcPct val="90000"/>
            </a:lnSpc>
            <a:spcBef>
              <a:spcPct val="0"/>
            </a:spcBef>
            <a:spcAft>
              <a:spcPct val="35000"/>
            </a:spcAft>
          </a:pPr>
          <a:r>
            <a:rPr lang="zh-TW" altLang="en-US" sz="2000" b="0" kern="1200" dirty="0" smtClean="0">
              <a:solidFill>
                <a:schemeClr val="tx1"/>
              </a:solidFill>
            </a:rPr>
            <a:t>第</a:t>
          </a:r>
          <a:r>
            <a:rPr lang="en-US" altLang="zh-TW" sz="2000" b="0" kern="1200" dirty="0" smtClean="0">
              <a:solidFill>
                <a:schemeClr val="tx1"/>
              </a:solidFill>
            </a:rPr>
            <a:t>41~43</a:t>
          </a:r>
          <a:r>
            <a:rPr lang="zh-TW" altLang="en-US" sz="2000" b="0" kern="1200" dirty="0" smtClean="0">
              <a:solidFill>
                <a:schemeClr val="tx1"/>
              </a:solidFill>
            </a:rPr>
            <a:t>條</a:t>
          </a:r>
          <a:endParaRPr lang="en-US" altLang="zh-TW" sz="2000" b="0" kern="1200" dirty="0" smtClean="0">
            <a:solidFill>
              <a:schemeClr val="tx1"/>
            </a:solidFill>
          </a:endParaRPr>
        </a:p>
        <a:p>
          <a:pPr lvl="0" algn="l" defTabSz="889000">
            <a:lnSpc>
              <a:spcPct val="90000"/>
            </a:lnSpc>
            <a:spcBef>
              <a:spcPct val="0"/>
            </a:spcBef>
            <a:spcAft>
              <a:spcPct val="35000"/>
            </a:spcAft>
          </a:pPr>
          <a:r>
            <a:rPr lang="zh-TW" altLang="en-US" sz="2000" b="0" kern="1200" dirty="0" smtClean="0">
              <a:solidFill>
                <a:schemeClr val="tx1"/>
              </a:solidFill>
            </a:rPr>
            <a:t>違反</a:t>
          </a:r>
          <a:r>
            <a:rPr lang="en-US" altLang="zh-TW" sz="2000" b="0" kern="1200" dirty="0" smtClean="0">
              <a:solidFill>
                <a:schemeClr val="tx1"/>
              </a:solidFill>
            </a:rPr>
            <a:t>……</a:t>
          </a:r>
          <a:r>
            <a:rPr lang="zh-TW" altLang="en-US" sz="2000" b="0" kern="1200" dirty="0" smtClean="0">
              <a:solidFill>
                <a:schemeClr val="tx1"/>
              </a:solidFill>
            </a:rPr>
            <a:t>或中央目的事業主管機關依第</a:t>
          </a:r>
          <a:r>
            <a:rPr lang="en-US" altLang="zh-TW" sz="2000" b="0" kern="1200" dirty="0" smtClean="0">
              <a:solidFill>
                <a:schemeClr val="tx1"/>
              </a:solidFill>
            </a:rPr>
            <a:t>21</a:t>
          </a:r>
          <a:r>
            <a:rPr lang="zh-TW" altLang="en-US" sz="2000" b="0" kern="1200" dirty="0" smtClean="0">
              <a:solidFill>
                <a:schemeClr val="tx1"/>
              </a:solidFill>
            </a:rPr>
            <a:t>條限制國際傳輸之命令或處分，足生損害於他人者，</a:t>
          </a:r>
          <a:r>
            <a:rPr lang="zh-TW" altLang="en-US" sz="2000" b="1" kern="1200" dirty="0" smtClean="0">
              <a:solidFill>
                <a:schemeClr val="tx1"/>
              </a:solidFill>
            </a:rPr>
            <a:t>處二年以下有期徒刑、拘役或科或併科新臺幣二十萬元以下罰金</a:t>
          </a:r>
        </a:p>
        <a:p>
          <a:pPr lvl="0" algn="l" defTabSz="889000">
            <a:lnSpc>
              <a:spcPct val="90000"/>
            </a:lnSpc>
            <a:spcBef>
              <a:spcPct val="0"/>
            </a:spcBef>
            <a:spcAft>
              <a:spcPct val="35000"/>
            </a:spcAft>
          </a:pPr>
          <a:r>
            <a:rPr lang="zh-TW" altLang="en-US" sz="2000" b="0" kern="1200" dirty="0" smtClean="0">
              <a:solidFill>
                <a:schemeClr val="tx1"/>
              </a:solidFill>
            </a:rPr>
            <a:t>意圖營利犯前項之罪者，</a:t>
          </a:r>
          <a:r>
            <a:rPr lang="zh-TW" altLang="en-US" sz="2000" b="1" kern="1200" dirty="0" smtClean="0">
              <a:solidFill>
                <a:schemeClr val="tx1"/>
              </a:solidFill>
            </a:rPr>
            <a:t>處五年以下有期徒刑，得併科新臺幣一百萬元以下罰金</a:t>
          </a:r>
          <a:r>
            <a:rPr lang="en-US" altLang="zh-TW" sz="2000" b="0" kern="1200" dirty="0" smtClean="0">
              <a:solidFill>
                <a:schemeClr val="tx1"/>
              </a:solidFill>
            </a:rPr>
            <a:t>……</a:t>
          </a:r>
        </a:p>
        <a:p>
          <a:pPr lvl="0" algn="l" defTabSz="889000">
            <a:lnSpc>
              <a:spcPct val="90000"/>
            </a:lnSpc>
            <a:spcBef>
              <a:spcPct val="0"/>
            </a:spcBef>
            <a:spcAft>
              <a:spcPct val="35000"/>
            </a:spcAft>
          </a:pPr>
          <a:endParaRPr lang="en-US" altLang="zh-TW" sz="400" b="0" kern="1200" dirty="0" smtClean="0">
            <a:solidFill>
              <a:schemeClr val="tx1"/>
            </a:solidFill>
          </a:endParaRPr>
        </a:p>
        <a:p>
          <a:pPr lvl="0" algn="l" defTabSz="889000">
            <a:lnSpc>
              <a:spcPct val="90000"/>
            </a:lnSpc>
            <a:spcBef>
              <a:spcPct val="0"/>
            </a:spcBef>
            <a:spcAft>
              <a:spcPct val="35000"/>
            </a:spcAft>
          </a:pPr>
          <a:r>
            <a:rPr lang="zh-TW" altLang="en-US" sz="2000" b="0" kern="1200" dirty="0" smtClean="0">
              <a:solidFill>
                <a:schemeClr val="tx1"/>
              </a:solidFill>
            </a:rPr>
            <a:t>第</a:t>
          </a:r>
          <a:r>
            <a:rPr lang="en-US" altLang="zh-TW" sz="2000" b="0" kern="1200" dirty="0" smtClean="0">
              <a:solidFill>
                <a:schemeClr val="tx1"/>
              </a:solidFill>
            </a:rPr>
            <a:t>44</a:t>
          </a:r>
          <a:r>
            <a:rPr lang="zh-TW" altLang="en-US" sz="2000" b="0" kern="1200" dirty="0" smtClean="0">
              <a:solidFill>
                <a:schemeClr val="tx1"/>
              </a:solidFill>
            </a:rPr>
            <a:t>條</a:t>
          </a:r>
          <a:endParaRPr lang="en-US" altLang="zh-TW" sz="2000" b="0" kern="1200" dirty="0" smtClean="0">
            <a:solidFill>
              <a:schemeClr val="tx1"/>
            </a:solidFill>
          </a:endParaRPr>
        </a:p>
        <a:p>
          <a:pPr lvl="0" algn="l" defTabSz="889000">
            <a:lnSpc>
              <a:spcPct val="90000"/>
            </a:lnSpc>
            <a:spcBef>
              <a:spcPct val="0"/>
            </a:spcBef>
            <a:spcAft>
              <a:spcPct val="35000"/>
            </a:spcAft>
          </a:pPr>
          <a:r>
            <a:rPr lang="zh-TW" altLang="zh-TW" sz="2000" b="1" kern="1200" dirty="0" smtClean="0">
              <a:solidFill>
                <a:schemeClr val="tx1"/>
              </a:solidFill>
            </a:rPr>
            <a:t>公務員假借職務</a:t>
          </a:r>
          <a:r>
            <a:rPr lang="zh-TW" altLang="zh-TW" sz="2000" b="0" kern="1200" dirty="0" smtClean="0">
              <a:solidFill>
                <a:schemeClr val="tx1"/>
              </a:solidFill>
            </a:rPr>
            <a:t>上之權力、機會或方法，犯本章之罪者，</a:t>
          </a:r>
          <a:r>
            <a:rPr lang="zh-TW" altLang="zh-TW" sz="2000" b="1" kern="1200" dirty="0" smtClean="0">
              <a:solidFill>
                <a:schemeClr val="tx1"/>
              </a:solidFill>
            </a:rPr>
            <a:t>加重其刑至二分之一</a:t>
          </a:r>
          <a:endParaRPr lang="zh-TW" altLang="en-US" sz="2000" b="1" kern="1200" dirty="0" smtClean="0">
            <a:solidFill>
              <a:schemeClr val="tx1"/>
            </a:solidFill>
          </a:endParaRPr>
        </a:p>
        <a:p>
          <a:pPr lvl="0" algn="l" defTabSz="889000">
            <a:lnSpc>
              <a:spcPct val="90000"/>
            </a:lnSpc>
            <a:spcBef>
              <a:spcPct val="0"/>
            </a:spcBef>
            <a:spcAft>
              <a:spcPct val="35000"/>
            </a:spcAft>
          </a:pPr>
          <a:endParaRPr lang="zh-TW" altLang="en-US" sz="2000" b="0" kern="1200" dirty="0">
            <a:solidFill>
              <a:schemeClr val="tx1"/>
            </a:solidFill>
          </a:endParaRPr>
        </a:p>
      </dsp:txBody>
      <dsp:txXfrm>
        <a:off x="0" y="2601"/>
        <a:ext cx="3960439" cy="5323388"/>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37B0F5-418F-4F52-83EB-500ED1639939}">
      <dsp:nvSpPr>
        <dsp:cNvPr id="0" name=""/>
        <dsp:cNvSpPr/>
      </dsp:nvSpPr>
      <dsp:spPr>
        <a:xfrm>
          <a:off x="2696845" y="2462673"/>
          <a:ext cx="3009933" cy="3009933"/>
        </a:xfrm>
        <a:prstGeom prst="gear9">
          <a:avLst/>
        </a:prstGeom>
        <a:solidFill>
          <a:schemeClr val="dk1"/>
        </a:solidFill>
        <a:ln w="38100" cap="flat" cmpd="sng" algn="ctr">
          <a:solidFill>
            <a:schemeClr val="lt1"/>
          </a:solidFill>
          <a:prstDash val="solid"/>
        </a:ln>
        <a:effectLst>
          <a:outerShdw blurRad="40000" dist="20000" dir="5400000" rotWithShape="0">
            <a:srgbClr val="000000">
              <a:alpha val="38000"/>
            </a:srgbClr>
          </a:outerShdw>
        </a:effectLst>
        <a:sp3d extrusionH="50600"/>
      </dsp:spPr>
      <dsp:style>
        <a:lnRef idx="3">
          <a:schemeClr val="lt1"/>
        </a:lnRef>
        <a:fillRef idx="1">
          <a:schemeClr val="dk1"/>
        </a:fillRef>
        <a:effectRef idx="1">
          <a:schemeClr val="dk1"/>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smtClean="0">
              <a:solidFill>
                <a:schemeClr val="bg1"/>
              </a:solidFill>
              <a:latin typeface="微軟正黑體" pitchFamily="34" charset="-120"/>
              <a:ea typeface="微軟正黑體" pitchFamily="34" charset="-120"/>
            </a:rPr>
            <a:t>監督機制</a:t>
          </a:r>
          <a:endParaRPr lang="zh-TW" altLang="en-US" sz="2800" kern="1200" dirty="0">
            <a:solidFill>
              <a:schemeClr val="bg1"/>
            </a:solidFill>
            <a:latin typeface="微軟正黑體" pitchFamily="34" charset="-120"/>
            <a:ea typeface="微軟正黑體" pitchFamily="34" charset="-120"/>
          </a:endParaRPr>
        </a:p>
      </dsp:txBody>
      <dsp:txXfrm>
        <a:off x="2696845" y="2462673"/>
        <a:ext cx="3009933" cy="3009933"/>
      </dsp:txXfrm>
    </dsp:sp>
    <dsp:sp modelId="{62173743-E1D3-49CF-96B1-D6A2AAD1171C}">
      <dsp:nvSpPr>
        <dsp:cNvPr id="0" name=""/>
        <dsp:cNvSpPr/>
      </dsp:nvSpPr>
      <dsp:spPr>
        <a:xfrm>
          <a:off x="945610" y="1751234"/>
          <a:ext cx="2189042" cy="2189042"/>
        </a:xfrm>
        <a:prstGeom prst="gear6">
          <a:avLst/>
        </a:prstGeom>
        <a:solidFill>
          <a:srgbClr val="993300"/>
        </a:solidFill>
        <a:ln w="38100" cap="flat" cmpd="sng" algn="ctr">
          <a:solidFill>
            <a:schemeClr val="lt1"/>
          </a:solidFill>
          <a:prstDash val="solid"/>
        </a:ln>
        <a:effectLst>
          <a:outerShdw blurRad="40000" dist="20000" dir="5400000" rotWithShape="0">
            <a:srgbClr val="000000">
              <a:alpha val="38000"/>
            </a:srgbClr>
          </a:outerShdw>
        </a:effectLst>
        <a:sp3d extrusionH="50600"/>
      </dsp:spPr>
      <dsp:style>
        <a:lnRef idx="3">
          <a:schemeClr val="lt1"/>
        </a:lnRef>
        <a:fillRef idx="1">
          <a:schemeClr val="accent2"/>
        </a:fillRef>
        <a:effectRef idx="1">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微軟正黑體" pitchFamily="34" charset="-120"/>
              <a:ea typeface="微軟正黑體" pitchFamily="34" charset="-120"/>
            </a:rPr>
            <a:t>個資保護內部管理程序</a:t>
          </a:r>
          <a:endParaRPr lang="zh-TW" altLang="en-US" sz="2000" kern="1200" dirty="0">
            <a:solidFill>
              <a:schemeClr val="bg1"/>
            </a:solidFill>
            <a:latin typeface="微軟正黑體" pitchFamily="34" charset="-120"/>
            <a:ea typeface="微軟正黑體" pitchFamily="34" charset="-120"/>
          </a:endParaRPr>
        </a:p>
      </dsp:txBody>
      <dsp:txXfrm>
        <a:off x="945610" y="1751234"/>
        <a:ext cx="2189042" cy="2189042"/>
      </dsp:txXfrm>
    </dsp:sp>
    <dsp:sp modelId="{A3E69145-C9EE-475D-BF5F-CCC3B37DCBE6}">
      <dsp:nvSpPr>
        <dsp:cNvPr id="0" name=""/>
        <dsp:cNvSpPr/>
      </dsp:nvSpPr>
      <dsp:spPr>
        <a:xfrm rot="20700000">
          <a:off x="2171698" y="241018"/>
          <a:ext cx="2144815" cy="2144815"/>
        </a:xfrm>
        <a:prstGeom prst="gear6">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a:sp3d extrusionH="50600"/>
      </dsp:spPr>
      <dsp:style>
        <a:lnRef idx="3">
          <a:schemeClr val="lt1"/>
        </a:lnRef>
        <a:fillRef idx="1">
          <a:schemeClr val="accent6"/>
        </a:fillRef>
        <a:effectRef idx="1">
          <a:schemeClr val="accent6"/>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rgbClr val="115964"/>
              </a:solidFill>
              <a:latin typeface="微軟正黑體" pitchFamily="34" charset="-120"/>
              <a:ea typeface="微軟正黑體" pitchFamily="34" charset="-120"/>
            </a:rPr>
            <a:t>委外管理基準</a:t>
          </a:r>
          <a:endParaRPr lang="zh-TW" altLang="en-US" sz="2000" kern="1200" dirty="0">
            <a:solidFill>
              <a:srgbClr val="115964"/>
            </a:solidFill>
            <a:latin typeface="微軟正黑體" pitchFamily="34" charset="-120"/>
            <a:ea typeface="微軟正黑體" pitchFamily="34" charset="-120"/>
          </a:endParaRPr>
        </a:p>
      </dsp:txBody>
      <dsp:txXfrm>
        <a:off x="2642119" y="711438"/>
        <a:ext cx="1203973" cy="1203973"/>
      </dsp:txXfrm>
    </dsp:sp>
    <dsp:sp modelId="{56D6E394-B399-4EE4-BC39-A3A858DC8FAD}">
      <dsp:nvSpPr>
        <dsp:cNvPr id="0" name=""/>
        <dsp:cNvSpPr/>
      </dsp:nvSpPr>
      <dsp:spPr>
        <a:xfrm>
          <a:off x="2479686" y="2000309"/>
          <a:ext cx="3852715" cy="3852715"/>
        </a:xfrm>
        <a:prstGeom prst="circularArrow">
          <a:avLst>
            <a:gd name="adj1" fmla="val 4687"/>
            <a:gd name="adj2" fmla="val 299029"/>
            <a:gd name="adj3" fmla="val 2540098"/>
            <a:gd name="adj4" fmla="val 15810653"/>
            <a:gd name="adj5" fmla="val 5469"/>
          </a:avLst>
        </a:prstGeom>
        <a:solidFill>
          <a:srgbClr val="FF0000"/>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188D9A29-E3F3-4AEE-BB36-2207C7C9D580}">
      <dsp:nvSpPr>
        <dsp:cNvPr id="0" name=""/>
        <dsp:cNvSpPr/>
      </dsp:nvSpPr>
      <dsp:spPr>
        <a:xfrm>
          <a:off x="557935" y="1261395"/>
          <a:ext cx="2799238" cy="2799238"/>
        </a:xfrm>
        <a:prstGeom prst="leftCircularArrow">
          <a:avLst>
            <a:gd name="adj1" fmla="val 6452"/>
            <a:gd name="adj2" fmla="val 429999"/>
            <a:gd name="adj3" fmla="val 10489124"/>
            <a:gd name="adj4" fmla="val 14837806"/>
            <a:gd name="adj5" fmla="val 7527"/>
          </a:avLst>
        </a:prstGeom>
        <a:solidFill>
          <a:schemeClr val="accent6">
            <a:tint val="60000"/>
            <a:hueOff val="0"/>
            <a:satOff val="0"/>
            <a:lumOff val="0"/>
            <a:alphaOff val="0"/>
          </a:scheme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 modelId="{740731BC-92E9-4892-9EE6-78552F1EF2C2}">
      <dsp:nvSpPr>
        <dsp:cNvPr id="0" name=""/>
        <dsp:cNvSpPr/>
      </dsp:nvSpPr>
      <dsp:spPr>
        <a:xfrm>
          <a:off x="1675580" y="-234262"/>
          <a:ext cx="3018142" cy="3018142"/>
        </a:xfrm>
        <a:prstGeom prst="circularArrow">
          <a:avLst>
            <a:gd name="adj1" fmla="val 5984"/>
            <a:gd name="adj2" fmla="val 394124"/>
            <a:gd name="adj3" fmla="val 13313824"/>
            <a:gd name="adj4" fmla="val 10508221"/>
            <a:gd name="adj5" fmla="val 6981"/>
          </a:avLst>
        </a:prstGeom>
        <a:solidFill>
          <a:schemeClr val="tx2"/>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B92CDE-818E-4323-A9FF-ABE5316C5095}">
      <dsp:nvSpPr>
        <dsp:cNvPr id="0" name=""/>
        <dsp:cNvSpPr/>
      </dsp:nvSpPr>
      <dsp:spPr>
        <a:xfrm>
          <a:off x="770926" y="141110"/>
          <a:ext cx="941914" cy="941914"/>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B7A5EAB4-9B05-4E89-8419-4FA5CB8EF77E}">
      <dsp:nvSpPr>
        <dsp:cNvPr id="0" name=""/>
        <dsp:cNvSpPr/>
      </dsp:nvSpPr>
      <dsp:spPr>
        <a:xfrm>
          <a:off x="770926" y="141110"/>
          <a:ext cx="941914" cy="941914"/>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65C16D40-BE81-497B-8C29-0C959090BFBD}">
      <dsp:nvSpPr>
        <dsp:cNvPr id="0" name=""/>
        <dsp:cNvSpPr/>
      </dsp:nvSpPr>
      <dsp:spPr>
        <a:xfrm>
          <a:off x="770926" y="141110"/>
          <a:ext cx="941914" cy="941914"/>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031E0E31-C82D-4961-9C93-CA3F53FFE469}">
      <dsp:nvSpPr>
        <dsp:cNvPr id="0" name=""/>
        <dsp:cNvSpPr/>
      </dsp:nvSpPr>
      <dsp:spPr>
        <a:xfrm>
          <a:off x="821771" y="141110"/>
          <a:ext cx="941914" cy="941914"/>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sp>
    <dsp:sp modelId="{6A84AB1D-C984-4BE7-B711-B4E8B8EEF322}">
      <dsp:nvSpPr>
        <dsp:cNvPr id="0" name=""/>
        <dsp:cNvSpPr/>
      </dsp:nvSpPr>
      <dsp:spPr>
        <a:xfrm>
          <a:off x="1025100" y="395284"/>
          <a:ext cx="433567" cy="433567"/>
        </a:xfrm>
        <a:prstGeom prst="ellipse">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altLang="zh-TW" sz="800" b="1" kern="1200" dirty="0" smtClean="0">
              <a:solidFill>
                <a:schemeClr val="accent4"/>
              </a:solidFill>
              <a:effectLst>
                <a:outerShdw blurRad="38100" dist="38100" dir="2700000" algn="tl">
                  <a:srgbClr val="000000">
                    <a:alpha val="43137"/>
                  </a:srgbClr>
                </a:outerShdw>
              </a:effectLst>
              <a:latin typeface="+mj-lt"/>
              <a:ea typeface="Arial Unicode MS" pitchFamily="34" charset="-120"/>
              <a:cs typeface="Arial" pitchFamily="34" charset="0"/>
            </a:rPr>
            <a:t>PDPS</a:t>
          </a:r>
          <a:endParaRPr lang="zh-TW" altLang="en-US" sz="800" b="1" kern="1200" dirty="0">
            <a:solidFill>
              <a:schemeClr val="accent4"/>
            </a:solidFill>
            <a:effectLst>
              <a:outerShdw blurRad="38100" dist="38100" dir="2700000" algn="tl">
                <a:srgbClr val="000000">
                  <a:alpha val="43137"/>
                </a:srgbClr>
              </a:outerShdw>
            </a:effectLst>
            <a:latin typeface="+mj-lt"/>
            <a:ea typeface="Arial Unicode MS" pitchFamily="34" charset="-120"/>
            <a:cs typeface="Arial" pitchFamily="34" charset="0"/>
          </a:endParaRPr>
        </a:p>
      </dsp:txBody>
      <dsp:txXfrm>
        <a:off x="1025100" y="395284"/>
        <a:ext cx="433567" cy="433567"/>
      </dsp:txXfrm>
    </dsp:sp>
    <dsp:sp modelId="{E9DE1D97-6E92-4BA6-8D0D-0160CF7323C2}">
      <dsp:nvSpPr>
        <dsp:cNvPr id="0" name=""/>
        <dsp:cNvSpPr/>
      </dsp:nvSpPr>
      <dsp:spPr>
        <a:xfrm>
          <a:off x="1090135" y="287"/>
          <a:ext cx="303497" cy="303497"/>
        </a:xfrm>
        <a:prstGeom prst="ellipse">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4"/>
              </a:solidFill>
              <a:latin typeface="+mj-lt"/>
              <a:ea typeface="Arial Unicode MS" pitchFamily="34" charset="-120"/>
              <a:cs typeface="Arial" pitchFamily="34" charset="0"/>
            </a:rPr>
            <a:t>P</a:t>
          </a:r>
          <a:endParaRPr lang="zh-TW" altLang="en-US" sz="1400" kern="1200" dirty="0">
            <a:solidFill>
              <a:schemeClr val="accent4"/>
            </a:solidFill>
            <a:latin typeface="+mj-lt"/>
            <a:ea typeface="Arial Unicode MS" pitchFamily="34" charset="-120"/>
            <a:cs typeface="Arial" pitchFamily="34" charset="0"/>
          </a:endParaRPr>
        </a:p>
      </dsp:txBody>
      <dsp:txXfrm>
        <a:off x="1090135" y="287"/>
        <a:ext cx="303497" cy="303497"/>
      </dsp:txXfrm>
    </dsp:sp>
    <dsp:sp modelId="{15B2359A-445E-40F0-9B60-3CAB31B5BAD0}">
      <dsp:nvSpPr>
        <dsp:cNvPr id="0" name=""/>
        <dsp:cNvSpPr/>
      </dsp:nvSpPr>
      <dsp:spPr>
        <a:xfrm>
          <a:off x="1550166" y="460319"/>
          <a:ext cx="303497" cy="303497"/>
        </a:xfrm>
        <a:prstGeom prst="ellipse">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4"/>
              </a:solidFill>
              <a:latin typeface="+mj-lt"/>
              <a:ea typeface="Arial Unicode MS" pitchFamily="34" charset="-120"/>
              <a:cs typeface="Arial" pitchFamily="34" charset="0"/>
            </a:rPr>
            <a:t>D</a:t>
          </a:r>
          <a:endParaRPr lang="zh-TW" altLang="en-US" sz="1400" kern="1200" dirty="0">
            <a:solidFill>
              <a:schemeClr val="accent4"/>
            </a:solidFill>
            <a:latin typeface="+mj-lt"/>
            <a:ea typeface="Arial Unicode MS" pitchFamily="34" charset="-120"/>
            <a:cs typeface="Arial" pitchFamily="34" charset="0"/>
          </a:endParaRPr>
        </a:p>
      </dsp:txBody>
      <dsp:txXfrm>
        <a:off x="1550166" y="460319"/>
        <a:ext cx="303497" cy="303497"/>
      </dsp:txXfrm>
    </dsp:sp>
    <dsp:sp modelId="{5DCEDE9F-7BD0-43FF-8264-D492B95ED1CF}">
      <dsp:nvSpPr>
        <dsp:cNvPr id="0" name=""/>
        <dsp:cNvSpPr/>
      </dsp:nvSpPr>
      <dsp:spPr>
        <a:xfrm>
          <a:off x="1090135" y="920350"/>
          <a:ext cx="303497" cy="303497"/>
        </a:xfrm>
        <a:prstGeom prst="ellipse">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4"/>
              </a:solidFill>
              <a:latin typeface="+mj-lt"/>
              <a:ea typeface="Arial Unicode MS" pitchFamily="34" charset="-120"/>
              <a:cs typeface="Arial" pitchFamily="34" charset="0"/>
            </a:rPr>
            <a:t>C</a:t>
          </a:r>
          <a:endParaRPr lang="zh-TW" altLang="en-US" sz="1400" kern="1200" dirty="0">
            <a:solidFill>
              <a:schemeClr val="accent4"/>
            </a:solidFill>
            <a:latin typeface="+mj-lt"/>
            <a:ea typeface="Arial Unicode MS" pitchFamily="34" charset="-120"/>
            <a:cs typeface="Arial" pitchFamily="34" charset="0"/>
          </a:endParaRPr>
        </a:p>
      </dsp:txBody>
      <dsp:txXfrm>
        <a:off x="1090135" y="920350"/>
        <a:ext cx="303497" cy="303497"/>
      </dsp:txXfrm>
    </dsp:sp>
    <dsp:sp modelId="{10683E2E-7E8D-4A62-A785-4F53F925DB02}">
      <dsp:nvSpPr>
        <dsp:cNvPr id="0" name=""/>
        <dsp:cNvSpPr/>
      </dsp:nvSpPr>
      <dsp:spPr>
        <a:xfrm>
          <a:off x="630103" y="460319"/>
          <a:ext cx="303497" cy="303497"/>
        </a:xfrm>
        <a:prstGeom prst="ellipse">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altLang="zh-TW" sz="1400" kern="1200" dirty="0" smtClean="0">
              <a:solidFill>
                <a:schemeClr val="accent4"/>
              </a:solidFill>
              <a:latin typeface="+mj-lt"/>
              <a:ea typeface="Arial Unicode MS" pitchFamily="34" charset="-120"/>
              <a:cs typeface="Arial" pitchFamily="34" charset="0"/>
            </a:rPr>
            <a:t>A</a:t>
          </a:r>
          <a:endParaRPr lang="zh-TW" altLang="en-US" sz="1400" kern="1200" dirty="0">
            <a:solidFill>
              <a:schemeClr val="accent4"/>
            </a:solidFill>
            <a:latin typeface="+mj-lt"/>
            <a:ea typeface="Arial Unicode MS" pitchFamily="34" charset="-120"/>
            <a:cs typeface="Arial" pitchFamily="34" charset="0"/>
          </a:endParaRPr>
        </a:p>
      </dsp:txBody>
      <dsp:txXfrm>
        <a:off x="630103" y="460319"/>
        <a:ext cx="303497" cy="30349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2A4413-B2A7-48D0-A542-F6DDA4419F75}">
      <dsp:nvSpPr>
        <dsp:cNvPr id="0" name=""/>
        <dsp:cNvSpPr/>
      </dsp:nvSpPr>
      <dsp:spPr>
        <a:xfrm>
          <a:off x="1191022" y="1052"/>
          <a:ext cx="2178057" cy="1415737"/>
        </a:xfrm>
        <a:prstGeom prst="roundRect">
          <a:avLst/>
        </a:prstGeom>
        <a:solidFill>
          <a:srgbClr val="52B7D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zh-TW" sz="1800" b="1" i="0" kern="1200" dirty="0" smtClean="0">
              <a:latin typeface="Times New Roman" pitchFamily="18" charset="0"/>
              <a:ea typeface="標楷體" pitchFamily="65" charset="-120"/>
              <a:cs typeface="Times New Roman" pitchFamily="18" charset="0"/>
            </a:rPr>
            <a:t>關鍵基礎建設透過開放系統與網際網路遭實體破壞風險倍增</a:t>
          </a:r>
        </a:p>
      </dsp:txBody>
      <dsp:txXfrm>
        <a:off x="1191022" y="1052"/>
        <a:ext cx="2178057" cy="14157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C291A4-1888-4C01-A252-73BBB89518B4}">
      <dsp:nvSpPr>
        <dsp:cNvPr id="0" name=""/>
        <dsp:cNvSpPr/>
      </dsp:nvSpPr>
      <dsp:spPr>
        <a:xfrm>
          <a:off x="536647" y="1671"/>
          <a:ext cx="2404806" cy="1563124"/>
        </a:xfrm>
        <a:prstGeom prst="roundRect">
          <a:avLst/>
        </a:prstGeom>
        <a:solidFill>
          <a:srgbClr val="99B858"/>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組織型駭客以進階持續威脅</a:t>
          </a:r>
          <a:r>
            <a:rPr lang="en-US" altLang="en-US" sz="1800" b="1" kern="1200" dirty="0" smtClean="0">
              <a:latin typeface="標楷體" pitchFamily="65" charset="-120"/>
              <a:ea typeface="標楷體" pitchFamily="65" charset="-120"/>
            </a:rPr>
            <a:t>(</a:t>
          </a:r>
          <a:r>
            <a:rPr lang="en-US" altLang="en-US" sz="1600" b="1" i="1" kern="1200" dirty="0" smtClean="0">
              <a:latin typeface="Times New Roman" pitchFamily="18" charset="0"/>
              <a:ea typeface="標楷體" pitchFamily="65" charset="-120"/>
              <a:cs typeface="Times New Roman" pitchFamily="18" charset="0"/>
            </a:rPr>
            <a:t>Advanced Persistent Threat</a:t>
          </a:r>
          <a:r>
            <a:rPr lang="en-US" altLang="en-US" sz="1800" b="1" kern="1200" dirty="0" smtClean="0">
              <a:latin typeface="標楷體" pitchFamily="65" charset="-120"/>
              <a:ea typeface="標楷體" pitchFamily="65" charset="-120"/>
            </a:rPr>
            <a:t>)</a:t>
          </a:r>
          <a:r>
            <a:rPr lang="zh-TW" altLang="en-US" sz="1800" b="1" kern="1200" dirty="0" smtClean="0">
              <a:latin typeface="標楷體" pitchFamily="65" charset="-120"/>
              <a:ea typeface="標楷體" pitchFamily="65" charset="-120"/>
            </a:rPr>
            <a:t>竊取公務、國防及商業機密</a:t>
          </a:r>
        </a:p>
      </dsp:txBody>
      <dsp:txXfrm>
        <a:off x="536647" y="1671"/>
        <a:ext cx="2404806" cy="156312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A5BA85-0763-4331-9779-1C2F4498E50E}">
      <dsp:nvSpPr>
        <dsp:cNvPr id="0" name=""/>
        <dsp:cNvSpPr/>
      </dsp:nvSpPr>
      <dsp:spPr>
        <a:xfrm>
          <a:off x="496974" y="1581"/>
          <a:ext cx="2268188" cy="1474322"/>
        </a:xfrm>
        <a:prstGeom prst="roundRect">
          <a:avLst/>
        </a:prstGeom>
        <a:solidFill>
          <a:srgbClr val="B84C4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網路與經濟罪犯大量竊取個人隱私資料，影響電子商務與金融運作</a:t>
          </a:r>
        </a:p>
      </dsp:txBody>
      <dsp:txXfrm>
        <a:off x="496974" y="1581"/>
        <a:ext cx="2268188" cy="147432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70251D-892C-4D54-AD08-58CEBEC0A3B0}">
      <dsp:nvSpPr>
        <dsp:cNvPr id="0" name=""/>
        <dsp:cNvSpPr/>
      </dsp:nvSpPr>
      <dsp:spPr>
        <a:xfrm>
          <a:off x="1656185" y="426287"/>
          <a:ext cx="2238008" cy="2238008"/>
        </a:xfrm>
        <a:prstGeom prst="ellipse">
          <a:avLst/>
        </a:prstGeom>
        <a:solidFill>
          <a:schemeClr val="accent1">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a:lnSpc>
              <a:spcPct val="90000"/>
            </a:lnSpc>
            <a:spcBef>
              <a:spcPct val="0"/>
            </a:spcBef>
            <a:spcAft>
              <a:spcPct val="35000"/>
            </a:spcAft>
          </a:pPr>
          <a:endParaRPr lang="en-US" altLang="zh-TW" sz="1800" b="1" kern="1200" dirty="0" smtClean="0">
            <a:latin typeface="標楷體" pitchFamily="65" charset="-120"/>
            <a:ea typeface="標楷體" pitchFamily="65" charset="-120"/>
          </a:endParaRPr>
        </a:p>
        <a:p>
          <a:pPr lvl="0" algn="l" defTabSz="800100">
            <a:lnSpc>
              <a:spcPct val="90000"/>
            </a:lnSpc>
            <a:spcBef>
              <a:spcPct val="0"/>
            </a:spcBef>
            <a:spcAft>
              <a:spcPct val="35000"/>
            </a:spcAft>
          </a:pPr>
          <a:r>
            <a:rPr lang="zh-TW" altLang="en-US" sz="1800" b="1" kern="1200" dirty="0" smtClean="0">
              <a:latin typeface="標楷體" pitchFamily="65" charset="-120"/>
              <a:ea typeface="標楷體" pitchFamily="65" charset="-120"/>
            </a:rPr>
            <a:t>全球資安供應商持續遭駭，破壞信任價值鏈，危及網際網路整體運作</a:t>
          </a:r>
          <a:r>
            <a:rPr lang="en-US" altLang="zh-TW" sz="3800" b="1" kern="1200" dirty="0" smtClean="0">
              <a:latin typeface="標楷體" pitchFamily="65" charset="-120"/>
              <a:ea typeface="標楷體" pitchFamily="65" charset="-120"/>
            </a:rPr>
            <a:t/>
          </a:r>
          <a:br>
            <a:rPr lang="en-US" altLang="zh-TW" sz="3800" b="1" kern="1200" dirty="0" smtClean="0">
              <a:latin typeface="標楷體" pitchFamily="65" charset="-120"/>
              <a:ea typeface="標楷體" pitchFamily="65" charset="-120"/>
            </a:rPr>
          </a:br>
          <a:endParaRPr lang="zh-TW" altLang="en-US" sz="3800" b="1" kern="1200" dirty="0">
            <a:latin typeface="標楷體" pitchFamily="65" charset="-120"/>
            <a:ea typeface="標楷體" pitchFamily="65" charset="-120"/>
          </a:endParaRPr>
        </a:p>
      </dsp:txBody>
      <dsp:txXfrm>
        <a:off x="1989222" y="759324"/>
        <a:ext cx="1571934" cy="1571934"/>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1FE730-7E1B-441B-BB9A-42B32C28C6F2}">
      <dsp:nvSpPr>
        <dsp:cNvPr id="0" name=""/>
        <dsp:cNvSpPr/>
      </dsp:nvSpPr>
      <dsp:spPr>
        <a:xfrm>
          <a:off x="2722" y="2206"/>
          <a:ext cx="7123347" cy="1551890"/>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第一章總則</a:t>
          </a:r>
          <a:endParaRPr lang="en-US" altLang="zh-TW" sz="2200" kern="1200" dirty="0" smtClean="0">
            <a:solidFill>
              <a:schemeClr val="tx1"/>
            </a:solidFill>
          </a:endParaRPr>
        </a:p>
        <a:p>
          <a:pPr lvl="0" algn="ctr" defTabSz="977900">
            <a:lnSpc>
              <a:spcPct val="90000"/>
            </a:lnSpc>
            <a:spcBef>
              <a:spcPct val="0"/>
            </a:spcBef>
            <a:spcAft>
              <a:spcPct val="35000"/>
            </a:spcAft>
          </a:pPr>
          <a:r>
            <a:rPr lang="zh-TW" altLang="en-US" sz="2200" kern="1200" dirty="0" smtClean="0">
              <a:solidFill>
                <a:schemeClr val="tx1"/>
              </a:solidFill>
            </a:rPr>
            <a:t>第</a:t>
          </a:r>
          <a:r>
            <a:rPr lang="en-US" altLang="zh-TW" sz="2200" kern="1200" dirty="0" smtClean="0">
              <a:solidFill>
                <a:schemeClr val="tx1"/>
              </a:solidFill>
            </a:rPr>
            <a:t>1~14</a:t>
          </a:r>
          <a:r>
            <a:rPr lang="zh-TW" altLang="en-US" sz="2200" kern="1200" dirty="0" smtClean="0">
              <a:solidFill>
                <a:schemeClr val="tx1"/>
              </a:solidFill>
            </a:rPr>
            <a:t>條</a:t>
          </a:r>
          <a:endParaRPr lang="zh-TW" altLang="en-US" sz="2200" kern="1200" dirty="0">
            <a:solidFill>
              <a:schemeClr val="tx1"/>
            </a:solidFill>
          </a:endParaRPr>
        </a:p>
      </dsp:txBody>
      <dsp:txXfrm>
        <a:off x="2722" y="2206"/>
        <a:ext cx="7123347" cy="1551890"/>
      </dsp:txXfrm>
    </dsp:sp>
    <dsp:sp modelId="{AE1C9A85-ACFD-4EAC-BE78-AA9B3A8ABCB5}">
      <dsp:nvSpPr>
        <dsp:cNvPr id="0" name=""/>
        <dsp:cNvSpPr/>
      </dsp:nvSpPr>
      <dsp:spPr>
        <a:xfrm>
          <a:off x="9675" y="1680214"/>
          <a:ext cx="3865160" cy="1551890"/>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第二章　公務機關對個人資料</a:t>
          </a:r>
          <a:endParaRPr lang="en-US" altLang="zh-TW" sz="2200" kern="1200" dirty="0" smtClean="0">
            <a:solidFill>
              <a:schemeClr val="tx1"/>
            </a:solidFill>
          </a:endParaRPr>
        </a:p>
        <a:p>
          <a:pPr lvl="0" algn="ctr" defTabSz="977900">
            <a:lnSpc>
              <a:spcPct val="90000"/>
            </a:lnSpc>
            <a:spcBef>
              <a:spcPct val="0"/>
            </a:spcBef>
            <a:spcAft>
              <a:spcPct val="35000"/>
            </a:spcAft>
          </a:pPr>
          <a:r>
            <a:rPr lang="zh-TW" altLang="en-US" sz="2200" kern="1200" dirty="0" smtClean="0">
              <a:solidFill>
                <a:schemeClr val="tx1"/>
              </a:solidFill>
            </a:rPr>
            <a:t>之蒐集、處理及利用</a:t>
          </a:r>
          <a:endParaRPr lang="en-US" altLang="zh-TW" sz="2200" kern="1200" dirty="0" smtClean="0">
            <a:solidFill>
              <a:schemeClr val="tx1"/>
            </a:solidFill>
          </a:endParaRPr>
        </a:p>
        <a:p>
          <a:pPr lvl="0" algn="ctr" defTabSz="977900">
            <a:lnSpc>
              <a:spcPct val="90000"/>
            </a:lnSpc>
            <a:spcBef>
              <a:spcPct val="0"/>
            </a:spcBef>
            <a:spcAft>
              <a:spcPct val="35000"/>
            </a:spcAft>
          </a:pPr>
          <a:r>
            <a:rPr lang="en-US" altLang="zh-TW" sz="2200" kern="1200" dirty="0" smtClean="0">
              <a:solidFill>
                <a:schemeClr val="tx1"/>
              </a:solidFill>
            </a:rPr>
            <a:t>(</a:t>
          </a:r>
          <a:r>
            <a:rPr lang="zh-TW" altLang="en-US" sz="2200" kern="1200" dirty="0" smtClean="0">
              <a:solidFill>
                <a:schemeClr val="tx1"/>
              </a:solidFill>
            </a:rPr>
            <a:t>第</a:t>
          </a:r>
          <a:r>
            <a:rPr lang="en-US" altLang="zh-TW" sz="2200" kern="1200" dirty="0" smtClean="0">
              <a:solidFill>
                <a:schemeClr val="tx1"/>
              </a:solidFill>
            </a:rPr>
            <a:t>15~18</a:t>
          </a:r>
          <a:r>
            <a:rPr lang="zh-TW" altLang="en-US" sz="2200" kern="1200" dirty="0" smtClean="0">
              <a:solidFill>
                <a:schemeClr val="tx1"/>
              </a:solidFill>
            </a:rPr>
            <a:t>條</a:t>
          </a:r>
          <a:r>
            <a:rPr lang="en-US" altLang="zh-TW" sz="2200" kern="1200" dirty="0" smtClean="0">
              <a:solidFill>
                <a:schemeClr val="tx1"/>
              </a:solidFill>
            </a:rPr>
            <a:t>)</a:t>
          </a:r>
          <a:endParaRPr lang="zh-TW" altLang="en-US" sz="2200" kern="1200" dirty="0">
            <a:solidFill>
              <a:schemeClr val="tx1"/>
            </a:solidFill>
          </a:endParaRPr>
        </a:p>
      </dsp:txBody>
      <dsp:txXfrm>
        <a:off x="9675" y="1680214"/>
        <a:ext cx="3865160" cy="1551890"/>
      </dsp:txXfrm>
    </dsp:sp>
    <dsp:sp modelId="{D7B79149-019F-4FE2-B3F7-1A9D2697F013}">
      <dsp:nvSpPr>
        <dsp:cNvPr id="0" name=""/>
        <dsp:cNvSpPr/>
      </dsp:nvSpPr>
      <dsp:spPr>
        <a:xfrm>
          <a:off x="320758" y="3331794"/>
          <a:ext cx="2080812" cy="155189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第四章　</a:t>
          </a:r>
          <a:endParaRPr lang="en-US" altLang="zh-TW" sz="2200" kern="1200" dirty="0" smtClean="0">
            <a:solidFill>
              <a:schemeClr val="tx1"/>
            </a:solidFill>
          </a:endParaRPr>
        </a:p>
        <a:p>
          <a:pPr lvl="0" algn="ctr" defTabSz="977900">
            <a:lnSpc>
              <a:spcPct val="90000"/>
            </a:lnSpc>
            <a:spcBef>
              <a:spcPct val="0"/>
            </a:spcBef>
            <a:spcAft>
              <a:spcPct val="35000"/>
            </a:spcAft>
          </a:pPr>
          <a:r>
            <a:rPr lang="zh-TW" altLang="en-US" sz="2200" kern="1200" dirty="0" smtClean="0">
              <a:solidFill>
                <a:schemeClr val="tx1"/>
              </a:solidFill>
            </a:rPr>
            <a:t>損害賠償及團體訴訟</a:t>
          </a:r>
          <a:endParaRPr lang="en-US" altLang="zh-TW" sz="2200" kern="1200" dirty="0" smtClean="0">
            <a:solidFill>
              <a:schemeClr val="tx1"/>
            </a:solidFill>
          </a:endParaRPr>
        </a:p>
        <a:p>
          <a:pPr lvl="0" algn="ctr" defTabSz="977900">
            <a:lnSpc>
              <a:spcPct val="90000"/>
            </a:lnSpc>
            <a:spcBef>
              <a:spcPct val="0"/>
            </a:spcBef>
            <a:spcAft>
              <a:spcPct val="35000"/>
            </a:spcAft>
          </a:pPr>
          <a:r>
            <a:rPr lang="en-US" altLang="zh-TW" sz="2200" kern="1200" dirty="0" smtClean="0">
              <a:solidFill>
                <a:schemeClr val="tx1"/>
              </a:solidFill>
            </a:rPr>
            <a:t>(</a:t>
          </a:r>
          <a:r>
            <a:rPr lang="zh-TW" altLang="en-US" sz="2200" kern="1200" dirty="0" smtClean="0">
              <a:solidFill>
                <a:schemeClr val="tx1"/>
              </a:solidFill>
            </a:rPr>
            <a:t>第</a:t>
          </a:r>
          <a:r>
            <a:rPr lang="en-US" altLang="zh-TW" sz="2200" kern="1200" dirty="0" smtClean="0">
              <a:solidFill>
                <a:schemeClr val="tx1"/>
              </a:solidFill>
            </a:rPr>
            <a:t>28~40</a:t>
          </a:r>
          <a:r>
            <a:rPr lang="zh-TW" altLang="en-US" sz="2200" kern="1200" dirty="0" smtClean="0">
              <a:solidFill>
                <a:schemeClr val="tx1"/>
              </a:solidFill>
            </a:rPr>
            <a:t>條</a:t>
          </a:r>
          <a:r>
            <a:rPr lang="en-US" altLang="zh-TW" sz="2200" kern="1200" dirty="0" smtClean="0">
              <a:solidFill>
                <a:schemeClr val="tx1"/>
              </a:solidFill>
            </a:rPr>
            <a:t>)</a:t>
          </a:r>
          <a:endParaRPr lang="zh-TW" altLang="en-US" sz="2200" kern="1200" dirty="0">
            <a:solidFill>
              <a:schemeClr val="tx1"/>
            </a:solidFill>
          </a:endParaRPr>
        </a:p>
      </dsp:txBody>
      <dsp:txXfrm>
        <a:off x="320758" y="3331794"/>
        <a:ext cx="2080812" cy="1551890"/>
      </dsp:txXfrm>
    </dsp:sp>
    <dsp:sp modelId="{D8935F72-68FB-48F5-B4AD-A5F6995790E1}">
      <dsp:nvSpPr>
        <dsp:cNvPr id="0" name=""/>
        <dsp:cNvSpPr/>
      </dsp:nvSpPr>
      <dsp:spPr>
        <a:xfrm>
          <a:off x="2793477" y="3331794"/>
          <a:ext cx="1737584" cy="155189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第五章　</a:t>
          </a:r>
          <a:endParaRPr lang="en-US" altLang="zh-TW" sz="2200" kern="1200" dirty="0" smtClean="0">
            <a:solidFill>
              <a:schemeClr val="tx1"/>
            </a:solidFill>
          </a:endParaRPr>
        </a:p>
        <a:p>
          <a:pPr lvl="0" algn="ctr" defTabSz="977900">
            <a:lnSpc>
              <a:spcPct val="90000"/>
            </a:lnSpc>
            <a:spcBef>
              <a:spcPct val="0"/>
            </a:spcBef>
            <a:spcAft>
              <a:spcPct val="35000"/>
            </a:spcAft>
          </a:pPr>
          <a:r>
            <a:rPr lang="zh-TW" altLang="en-US" sz="2200" kern="1200" dirty="0" smtClean="0">
              <a:solidFill>
                <a:schemeClr val="tx1"/>
              </a:solidFill>
            </a:rPr>
            <a:t>罰則</a:t>
          </a:r>
          <a:endParaRPr lang="en-US" altLang="zh-TW" sz="2200" kern="1200" dirty="0" smtClean="0">
            <a:solidFill>
              <a:schemeClr val="tx1"/>
            </a:solidFill>
          </a:endParaRPr>
        </a:p>
        <a:p>
          <a:pPr lvl="0" algn="ctr" defTabSz="977900">
            <a:lnSpc>
              <a:spcPct val="90000"/>
            </a:lnSpc>
            <a:spcBef>
              <a:spcPct val="0"/>
            </a:spcBef>
            <a:spcAft>
              <a:spcPct val="35000"/>
            </a:spcAft>
          </a:pPr>
          <a:r>
            <a:rPr lang="en-US" altLang="zh-TW" sz="2200" kern="1200" dirty="0" smtClean="0">
              <a:solidFill>
                <a:schemeClr val="tx1"/>
              </a:solidFill>
            </a:rPr>
            <a:t>(</a:t>
          </a:r>
          <a:r>
            <a:rPr lang="zh-TW" altLang="en-US" sz="2200" kern="1200" dirty="0" smtClean="0">
              <a:solidFill>
                <a:schemeClr val="tx1"/>
              </a:solidFill>
            </a:rPr>
            <a:t>第</a:t>
          </a:r>
          <a:r>
            <a:rPr lang="en-US" altLang="zh-TW" sz="2200" kern="1200" dirty="0" smtClean="0">
              <a:solidFill>
                <a:schemeClr val="tx1"/>
              </a:solidFill>
            </a:rPr>
            <a:t>41~50</a:t>
          </a:r>
          <a:r>
            <a:rPr lang="zh-TW" altLang="en-US" sz="2200" kern="1200" dirty="0" smtClean="0">
              <a:solidFill>
                <a:schemeClr val="tx1"/>
              </a:solidFill>
            </a:rPr>
            <a:t>條</a:t>
          </a:r>
          <a:r>
            <a:rPr lang="en-US" altLang="zh-TW" sz="2200" kern="1200" dirty="0" smtClean="0">
              <a:solidFill>
                <a:schemeClr val="tx1"/>
              </a:solidFill>
            </a:rPr>
            <a:t>)</a:t>
          </a:r>
          <a:endParaRPr lang="zh-TW" altLang="en-US" sz="2200" kern="1200" dirty="0">
            <a:solidFill>
              <a:schemeClr val="tx1"/>
            </a:solidFill>
          </a:endParaRPr>
        </a:p>
      </dsp:txBody>
      <dsp:txXfrm>
        <a:off x="2793477" y="3331794"/>
        <a:ext cx="1737584" cy="1551890"/>
      </dsp:txXfrm>
    </dsp:sp>
    <dsp:sp modelId="{5DF9DE9E-7D82-4C32-A78D-B5F262CF02D7}">
      <dsp:nvSpPr>
        <dsp:cNvPr id="0" name=""/>
        <dsp:cNvSpPr/>
      </dsp:nvSpPr>
      <dsp:spPr>
        <a:xfrm>
          <a:off x="3968364" y="1680214"/>
          <a:ext cx="3150752" cy="1551890"/>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第三章　非公務機關對個人資料之蒐集、處理及利用</a:t>
          </a:r>
          <a:endParaRPr lang="en-US" altLang="zh-TW" sz="2200" kern="1200" dirty="0" smtClean="0">
            <a:solidFill>
              <a:schemeClr val="tx1"/>
            </a:solidFill>
          </a:endParaRPr>
        </a:p>
        <a:p>
          <a:pPr lvl="0" algn="ctr" defTabSz="977900">
            <a:lnSpc>
              <a:spcPct val="90000"/>
            </a:lnSpc>
            <a:spcBef>
              <a:spcPct val="0"/>
            </a:spcBef>
            <a:spcAft>
              <a:spcPct val="35000"/>
            </a:spcAft>
          </a:pPr>
          <a:r>
            <a:rPr lang="en-US" altLang="zh-TW" sz="2200" kern="1200" dirty="0" smtClean="0">
              <a:solidFill>
                <a:schemeClr val="tx1"/>
              </a:solidFill>
            </a:rPr>
            <a:t>(</a:t>
          </a:r>
          <a:r>
            <a:rPr lang="zh-TW" altLang="en-US" sz="2200" kern="1200" dirty="0" smtClean="0">
              <a:solidFill>
                <a:schemeClr val="tx1"/>
              </a:solidFill>
            </a:rPr>
            <a:t>第</a:t>
          </a:r>
          <a:r>
            <a:rPr lang="en-US" altLang="zh-TW" sz="2200" kern="1200" dirty="0" smtClean="0">
              <a:solidFill>
                <a:schemeClr val="tx1"/>
              </a:solidFill>
            </a:rPr>
            <a:t>19~27</a:t>
          </a:r>
          <a:r>
            <a:rPr lang="zh-TW" altLang="en-US" sz="2200" kern="1200" dirty="0" smtClean="0">
              <a:solidFill>
                <a:schemeClr val="tx1"/>
              </a:solidFill>
            </a:rPr>
            <a:t>條</a:t>
          </a:r>
          <a:r>
            <a:rPr lang="en-US" altLang="zh-TW" sz="2200" kern="1200" dirty="0" smtClean="0">
              <a:solidFill>
                <a:schemeClr val="tx1"/>
              </a:solidFill>
            </a:rPr>
            <a:t>)</a:t>
          </a:r>
          <a:endParaRPr lang="zh-TW" altLang="en-US" sz="2200" kern="1200" dirty="0">
            <a:solidFill>
              <a:schemeClr val="tx1"/>
            </a:solidFill>
          </a:endParaRPr>
        </a:p>
      </dsp:txBody>
      <dsp:txXfrm>
        <a:off x="3968364" y="1680214"/>
        <a:ext cx="3150752" cy="1551890"/>
      </dsp:txXfrm>
    </dsp:sp>
    <dsp:sp modelId="{053BAF86-676E-4F0F-85EF-FE7E71492585}">
      <dsp:nvSpPr>
        <dsp:cNvPr id="0" name=""/>
        <dsp:cNvSpPr/>
      </dsp:nvSpPr>
      <dsp:spPr>
        <a:xfrm>
          <a:off x="4849540" y="3331794"/>
          <a:ext cx="2156291" cy="1551890"/>
        </a:xfrm>
        <a:prstGeom prst="roundRect">
          <a:avLst>
            <a:gd name="adj" fmla="val 10000"/>
          </a:avLst>
        </a:prstGeom>
        <a:solidFill>
          <a:schemeClr val="accent1">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solidFill>
                <a:schemeClr val="tx1"/>
              </a:solidFill>
            </a:rPr>
            <a:t>第六章</a:t>
          </a:r>
          <a:endParaRPr lang="en-US" altLang="zh-TW" sz="2200" kern="1200" dirty="0" smtClean="0">
            <a:solidFill>
              <a:schemeClr val="tx1"/>
            </a:solidFill>
          </a:endParaRPr>
        </a:p>
        <a:p>
          <a:pPr lvl="0" algn="ctr" defTabSz="977900">
            <a:lnSpc>
              <a:spcPct val="90000"/>
            </a:lnSpc>
            <a:spcBef>
              <a:spcPct val="0"/>
            </a:spcBef>
            <a:spcAft>
              <a:spcPct val="35000"/>
            </a:spcAft>
          </a:pPr>
          <a:r>
            <a:rPr lang="zh-TW" altLang="en-US" sz="2200" kern="1200" dirty="0" smtClean="0">
              <a:solidFill>
                <a:schemeClr val="tx1"/>
              </a:solidFill>
            </a:rPr>
            <a:t>附則</a:t>
          </a:r>
          <a:endParaRPr lang="en-US" altLang="zh-TW" sz="2200" kern="1200" dirty="0" smtClean="0">
            <a:solidFill>
              <a:schemeClr val="tx1"/>
            </a:solidFill>
          </a:endParaRPr>
        </a:p>
        <a:p>
          <a:pPr lvl="0" algn="ctr" defTabSz="977900">
            <a:lnSpc>
              <a:spcPct val="90000"/>
            </a:lnSpc>
            <a:spcBef>
              <a:spcPct val="0"/>
            </a:spcBef>
            <a:spcAft>
              <a:spcPct val="35000"/>
            </a:spcAft>
          </a:pPr>
          <a:r>
            <a:rPr lang="en-US" altLang="zh-TW" sz="2200" kern="1200" dirty="0" smtClean="0">
              <a:solidFill>
                <a:schemeClr val="tx1"/>
              </a:solidFill>
            </a:rPr>
            <a:t>(</a:t>
          </a:r>
          <a:r>
            <a:rPr lang="zh-TW" altLang="en-US" sz="2200" kern="1200" dirty="0" smtClean="0">
              <a:solidFill>
                <a:schemeClr val="tx1"/>
              </a:solidFill>
            </a:rPr>
            <a:t>第</a:t>
          </a:r>
          <a:r>
            <a:rPr lang="en-US" altLang="zh-TW" sz="2200" kern="1200" dirty="0" smtClean="0">
              <a:solidFill>
                <a:schemeClr val="tx1"/>
              </a:solidFill>
            </a:rPr>
            <a:t>51~56</a:t>
          </a:r>
          <a:r>
            <a:rPr lang="zh-TW" altLang="en-US" sz="2200" kern="1200" dirty="0" smtClean="0">
              <a:solidFill>
                <a:schemeClr val="tx1"/>
              </a:solidFill>
            </a:rPr>
            <a:t>條</a:t>
          </a:r>
          <a:r>
            <a:rPr lang="en-US" altLang="zh-TW" sz="2200" kern="1200" dirty="0" smtClean="0">
              <a:solidFill>
                <a:schemeClr val="tx1"/>
              </a:solidFill>
            </a:rPr>
            <a:t>)</a:t>
          </a:r>
          <a:endParaRPr lang="zh-TW" altLang="en-US" sz="2200" kern="1200" dirty="0">
            <a:solidFill>
              <a:schemeClr val="tx1"/>
            </a:solidFill>
          </a:endParaRPr>
        </a:p>
      </dsp:txBody>
      <dsp:txXfrm>
        <a:off x="4849540" y="3331794"/>
        <a:ext cx="2156291" cy="155189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653795-D233-4CDF-8038-4624DE383442}">
      <dsp:nvSpPr>
        <dsp:cNvPr id="0" name=""/>
        <dsp:cNvSpPr/>
      </dsp:nvSpPr>
      <dsp:spPr>
        <a:xfrm>
          <a:off x="2435988" y="2016534"/>
          <a:ext cx="1032679" cy="1032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0" kern="1200" dirty="0" smtClean="0">
              <a:solidFill>
                <a:schemeClr val="tx1"/>
              </a:solidFill>
            </a:rPr>
            <a:t>自然人</a:t>
          </a:r>
          <a:endParaRPr lang="zh-TW" altLang="en-US" sz="2400" b="0" kern="1200" dirty="0">
            <a:solidFill>
              <a:schemeClr val="tx1"/>
            </a:solidFill>
          </a:endParaRPr>
        </a:p>
      </dsp:txBody>
      <dsp:txXfrm>
        <a:off x="2435988" y="2016534"/>
        <a:ext cx="1032679" cy="1032679"/>
      </dsp:txXfrm>
    </dsp:sp>
    <dsp:sp modelId="{486B7306-4ACB-4AA0-9168-9F8B8BD9F248}">
      <dsp:nvSpPr>
        <dsp:cNvPr id="0" name=""/>
        <dsp:cNvSpPr/>
      </dsp:nvSpPr>
      <dsp:spPr>
        <a:xfrm rot="16200000">
          <a:off x="2559928" y="112281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6200000">
        <a:off x="2559928" y="1122814"/>
        <a:ext cx="784798" cy="351111"/>
      </dsp:txXfrm>
    </dsp:sp>
    <dsp:sp modelId="{73C3AE45-8F51-461A-B6E5-4EBEE03DDAF5}">
      <dsp:nvSpPr>
        <dsp:cNvPr id="0" name=""/>
        <dsp:cNvSpPr/>
      </dsp:nvSpPr>
      <dsp:spPr>
        <a:xfrm>
          <a:off x="2694158" y="19443"/>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姓名</a:t>
          </a:r>
          <a:endParaRPr lang="zh-TW" altLang="en-US" sz="1600" b="0" kern="1200" dirty="0">
            <a:solidFill>
              <a:schemeClr val="tx1"/>
            </a:solidFill>
          </a:endParaRPr>
        </a:p>
      </dsp:txBody>
      <dsp:txXfrm>
        <a:off x="2694158" y="19443"/>
        <a:ext cx="516339" cy="516339"/>
      </dsp:txXfrm>
    </dsp:sp>
    <dsp:sp modelId="{42C02A85-CE36-4A37-92B8-6E10F9C074E3}">
      <dsp:nvSpPr>
        <dsp:cNvPr id="0" name=""/>
        <dsp:cNvSpPr/>
      </dsp:nvSpPr>
      <dsp:spPr>
        <a:xfrm rot="17228571">
          <a:off x="2923805" y="1177660"/>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7228571">
        <a:off x="2923805" y="1177660"/>
        <a:ext cx="784798" cy="351111"/>
      </dsp:txXfrm>
    </dsp:sp>
    <dsp:sp modelId="{41C22BB7-1B1A-4BCF-B227-1CF5356794CF}">
      <dsp:nvSpPr>
        <dsp:cNvPr id="0" name=""/>
        <dsp:cNvSpPr/>
      </dsp:nvSpPr>
      <dsp:spPr>
        <a:xfrm>
          <a:off x="3358907" y="11963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出生年月日</a:t>
          </a:r>
          <a:endParaRPr lang="zh-TW" altLang="en-US" sz="1600" b="0" kern="1200" dirty="0">
            <a:solidFill>
              <a:schemeClr val="tx1"/>
            </a:solidFill>
          </a:endParaRPr>
        </a:p>
      </dsp:txBody>
      <dsp:txXfrm>
        <a:off x="3358907" y="119638"/>
        <a:ext cx="516339" cy="516339"/>
      </dsp:txXfrm>
    </dsp:sp>
    <dsp:sp modelId="{5FDF6631-6FE9-43D8-A10F-D20DB7EF3736}">
      <dsp:nvSpPr>
        <dsp:cNvPr id="0" name=""/>
        <dsp:cNvSpPr/>
      </dsp:nvSpPr>
      <dsp:spPr>
        <a:xfrm rot="18257143">
          <a:off x="3255349" y="1337323"/>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8257143">
        <a:off x="3255349" y="1337323"/>
        <a:ext cx="784798" cy="351111"/>
      </dsp:txXfrm>
    </dsp:sp>
    <dsp:sp modelId="{B6BD5565-A8D4-4E92-85DB-7D6177576F91}">
      <dsp:nvSpPr>
        <dsp:cNvPr id="0" name=""/>
        <dsp:cNvSpPr/>
      </dsp:nvSpPr>
      <dsp:spPr>
        <a:xfrm>
          <a:off x="3964591" y="411320"/>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身份證統一編號</a:t>
          </a:r>
          <a:endParaRPr lang="zh-TW" altLang="en-US" sz="1600" b="0" kern="1200" dirty="0">
            <a:solidFill>
              <a:schemeClr val="tx1"/>
            </a:solidFill>
          </a:endParaRPr>
        </a:p>
      </dsp:txBody>
      <dsp:txXfrm>
        <a:off x="3964591" y="411320"/>
        <a:ext cx="516339" cy="516339"/>
      </dsp:txXfrm>
    </dsp:sp>
    <dsp:sp modelId="{1B87F7C3-A7FB-4609-BCBE-061EC687802A}">
      <dsp:nvSpPr>
        <dsp:cNvPr id="0" name=""/>
        <dsp:cNvSpPr/>
      </dsp:nvSpPr>
      <dsp:spPr>
        <a:xfrm rot="19285714">
          <a:off x="3525103" y="1587618"/>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9285714">
        <a:off x="3525103" y="1587618"/>
        <a:ext cx="784798" cy="351111"/>
      </dsp:txXfrm>
    </dsp:sp>
    <dsp:sp modelId="{4623AB1E-3537-4C92-B4CF-F3F7AC43304C}">
      <dsp:nvSpPr>
        <dsp:cNvPr id="0" name=""/>
        <dsp:cNvSpPr/>
      </dsp:nvSpPr>
      <dsp:spPr>
        <a:xfrm>
          <a:off x="4457392" y="868572"/>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護照號碼</a:t>
          </a:r>
          <a:endParaRPr lang="zh-TW" altLang="en-US" sz="1600" b="0" kern="1200" dirty="0">
            <a:solidFill>
              <a:schemeClr val="tx1"/>
            </a:solidFill>
          </a:endParaRPr>
        </a:p>
      </dsp:txBody>
      <dsp:txXfrm>
        <a:off x="4457392" y="868572"/>
        <a:ext cx="516339" cy="516339"/>
      </dsp:txXfrm>
    </dsp:sp>
    <dsp:sp modelId="{DAC8BF60-EB06-4F37-9C0F-C1B3A4869376}">
      <dsp:nvSpPr>
        <dsp:cNvPr id="0" name=""/>
        <dsp:cNvSpPr/>
      </dsp:nvSpPr>
      <dsp:spPr>
        <a:xfrm rot="20314286">
          <a:off x="3709096" y="190630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20314286">
        <a:off x="3709096" y="1906304"/>
        <a:ext cx="784798" cy="351111"/>
      </dsp:txXfrm>
    </dsp:sp>
    <dsp:sp modelId="{B3975938-7BF8-47DB-BA51-4813DE358E64}">
      <dsp:nvSpPr>
        <dsp:cNvPr id="0" name=""/>
        <dsp:cNvSpPr/>
      </dsp:nvSpPr>
      <dsp:spPr>
        <a:xfrm>
          <a:off x="4793521" y="145076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特徵</a:t>
          </a:r>
          <a:endParaRPr lang="zh-TW" altLang="en-US" sz="1600" b="0" kern="1200" dirty="0">
            <a:solidFill>
              <a:schemeClr val="tx1"/>
            </a:solidFill>
          </a:endParaRPr>
        </a:p>
      </dsp:txBody>
      <dsp:txXfrm>
        <a:off x="4793521" y="1450765"/>
        <a:ext cx="516339" cy="516339"/>
      </dsp:txXfrm>
    </dsp:sp>
    <dsp:sp modelId="{1E206D40-6F57-48F9-9F47-0EA37250E5A6}">
      <dsp:nvSpPr>
        <dsp:cNvPr id="0" name=""/>
        <dsp:cNvSpPr/>
      </dsp:nvSpPr>
      <dsp:spPr>
        <a:xfrm rot="21342857">
          <a:off x="3790981" y="226506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21342857">
        <a:off x="3790981" y="2265064"/>
        <a:ext cx="784798" cy="351111"/>
      </dsp:txXfrm>
    </dsp:sp>
    <dsp:sp modelId="{F8B77E49-8132-4A56-8CB2-94463EC5278A}">
      <dsp:nvSpPr>
        <dsp:cNvPr id="0" name=""/>
        <dsp:cNvSpPr/>
      </dsp:nvSpPr>
      <dsp:spPr>
        <a:xfrm>
          <a:off x="4943112" y="210616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指紋</a:t>
          </a:r>
          <a:endParaRPr lang="zh-TW" altLang="en-US" sz="1600" b="0" kern="1200" dirty="0">
            <a:solidFill>
              <a:schemeClr val="tx1"/>
            </a:solidFill>
          </a:endParaRPr>
        </a:p>
      </dsp:txBody>
      <dsp:txXfrm>
        <a:off x="4943112" y="2106168"/>
        <a:ext cx="516339" cy="516339"/>
      </dsp:txXfrm>
    </dsp:sp>
    <dsp:sp modelId="{61E10533-C611-4A82-AF05-F7F902D0CEF1}">
      <dsp:nvSpPr>
        <dsp:cNvPr id="0" name=""/>
        <dsp:cNvSpPr/>
      </dsp:nvSpPr>
      <dsp:spPr>
        <a:xfrm rot="771429">
          <a:off x="3763481" y="2632022"/>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771429">
        <a:off x="3763481" y="2632022"/>
        <a:ext cx="784798" cy="351111"/>
      </dsp:txXfrm>
    </dsp:sp>
    <dsp:sp modelId="{730F94FB-BBEC-4E6A-BBC4-EDD300B7F06E}">
      <dsp:nvSpPr>
        <dsp:cNvPr id="0" name=""/>
        <dsp:cNvSpPr/>
      </dsp:nvSpPr>
      <dsp:spPr>
        <a:xfrm>
          <a:off x="4892875" y="2776547"/>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婚姻</a:t>
          </a:r>
          <a:endParaRPr lang="zh-TW" altLang="en-US" sz="1600" b="0" kern="1200" dirty="0">
            <a:solidFill>
              <a:schemeClr val="tx1"/>
            </a:solidFill>
          </a:endParaRPr>
        </a:p>
      </dsp:txBody>
      <dsp:txXfrm>
        <a:off x="4892875" y="2776547"/>
        <a:ext cx="516339" cy="516339"/>
      </dsp:txXfrm>
    </dsp:sp>
    <dsp:sp modelId="{ECE2DE3E-271A-4767-89FB-3B5383BDEE86}">
      <dsp:nvSpPr>
        <dsp:cNvPr id="0" name=""/>
        <dsp:cNvSpPr/>
      </dsp:nvSpPr>
      <dsp:spPr>
        <a:xfrm rot="1800000">
          <a:off x="3629040" y="2974571"/>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800000">
        <a:off x="3629040" y="2974571"/>
        <a:ext cx="784798" cy="351111"/>
      </dsp:txXfrm>
    </dsp:sp>
    <dsp:sp modelId="{FB9F9D17-5256-4B46-9DF7-AD96183E90DB}">
      <dsp:nvSpPr>
        <dsp:cNvPr id="0" name=""/>
        <dsp:cNvSpPr/>
      </dsp:nvSpPr>
      <dsp:spPr>
        <a:xfrm>
          <a:off x="4647271" y="340233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家庭</a:t>
          </a:r>
          <a:endParaRPr lang="zh-TW" altLang="en-US" sz="1600" b="0" kern="1200" dirty="0">
            <a:solidFill>
              <a:schemeClr val="tx1"/>
            </a:solidFill>
          </a:endParaRPr>
        </a:p>
      </dsp:txBody>
      <dsp:txXfrm>
        <a:off x="4647271" y="3402335"/>
        <a:ext cx="516339" cy="516339"/>
      </dsp:txXfrm>
    </dsp:sp>
    <dsp:sp modelId="{904FED5E-0714-4BD2-9EE8-A0FF71B0E2B3}">
      <dsp:nvSpPr>
        <dsp:cNvPr id="0" name=""/>
        <dsp:cNvSpPr/>
      </dsp:nvSpPr>
      <dsp:spPr>
        <a:xfrm rot="2828571">
          <a:off x="3399604" y="326227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2828571">
        <a:off x="3399604" y="3262274"/>
        <a:ext cx="784798" cy="351111"/>
      </dsp:txXfrm>
    </dsp:sp>
    <dsp:sp modelId="{EE8AB427-C20F-47C8-8C6A-026BDDF3100B}">
      <dsp:nvSpPr>
        <dsp:cNvPr id="0" name=""/>
        <dsp:cNvSpPr/>
      </dsp:nvSpPr>
      <dsp:spPr>
        <a:xfrm>
          <a:off x="4228125" y="392792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教育</a:t>
          </a:r>
          <a:endParaRPr lang="zh-TW" altLang="en-US" sz="1600" b="0" kern="1200" dirty="0">
            <a:solidFill>
              <a:schemeClr val="tx1"/>
            </a:solidFill>
          </a:endParaRPr>
        </a:p>
      </dsp:txBody>
      <dsp:txXfrm>
        <a:off x="4228125" y="3927928"/>
        <a:ext cx="516339" cy="516339"/>
      </dsp:txXfrm>
    </dsp:sp>
    <dsp:sp modelId="{86158F3E-F23F-4760-9D94-63BF4640DD24}">
      <dsp:nvSpPr>
        <dsp:cNvPr id="0" name=""/>
        <dsp:cNvSpPr/>
      </dsp:nvSpPr>
      <dsp:spPr>
        <a:xfrm rot="3857143">
          <a:off x="3095560" y="3469569"/>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3857143">
        <a:off x="3095560" y="3469569"/>
        <a:ext cx="784798" cy="351111"/>
      </dsp:txXfrm>
    </dsp:sp>
    <dsp:sp modelId="{71249282-3AEC-4A62-99A0-C3CFDDC1DE6B}">
      <dsp:nvSpPr>
        <dsp:cNvPr id="0" name=""/>
        <dsp:cNvSpPr/>
      </dsp:nvSpPr>
      <dsp:spPr>
        <a:xfrm>
          <a:off x="3672679" y="4306624"/>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職業</a:t>
          </a:r>
          <a:endParaRPr lang="zh-TW" altLang="en-US" sz="1600" b="0" kern="1200" dirty="0">
            <a:solidFill>
              <a:schemeClr val="tx1"/>
            </a:solidFill>
          </a:endParaRPr>
        </a:p>
      </dsp:txBody>
      <dsp:txXfrm>
        <a:off x="3672679" y="4306624"/>
        <a:ext cx="516339" cy="516339"/>
      </dsp:txXfrm>
    </dsp:sp>
    <dsp:sp modelId="{1A7E3730-CE42-411A-A2CA-2090A110E9E2}">
      <dsp:nvSpPr>
        <dsp:cNvPr id="0" name=""/>
        <dsp:cNvSpPr/>
      </dsp:nvSpPr>
      <dsp:spPr>
        <a:xfrm rot="4885714">
          <a:off x="2743922" y="357803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4885714">
        <a:off x="2743922" y="3578034"/>
        <a:ext cx="784798" cy="351111"/>
      </dsp:txXfrm>
    </dsp:sp>
    <dsp:sp modelId="{9C3C92D9-329A-42FB-B7F1-01B4B30F4A1A}">
      <dsp:nvSpPr>
        <dsp:cNvPr id="0" name=""/>
        <dsp:cNvSpPr/>
      </dsp:nvSpPr>
      <dsp:spPr>
        <a:xfrm>
          <a:off x="3030287" y="4504776"/>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病歷</a:t>
          </a:r>
          <a:endParaRPr lang="zh-TW" altLang="en-US" sz="1600" b="0" kern="1200" dirty="0">
            <a:solidFill>
              <a:schemeClr val="tx1"/>
            </a:solidFill>
          </a:endParaRPr>
        </a:p>
      </dsp:txBody>
      <dsp:txXfrm>
        <a:off x="3030287" y="4504776"/>
        <a:ext cx="516339" cy="516339"/>
      </dsp:txXfrm>
    </dsp:sp>
    <dsp:sp modelId="{57A0A3E5-F6F3-4569-8A6D-DBFCB8F8EDFF}">
      <dsp:nvSpPr>
        <dsp:cNvPr id="0" name=""/>
        <dsp:cNvSpPr/>
      </dsp:nvSpPr>
      <dsp:spPr>
        <a:xfrm rot="5914286">
          <a:off x="2375935" y="357803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5914286">
        <a:off x="2375935" y="3578034"/>
        <a:ext cx="784798" cy="351111"/>
      </dsp:txXfrm>
    </dsp:sp>
    <dsp:sp modelId="{456C6C4E-D902-46DC-8107-0B4956255FC5}">
      <dsp:nvSpPr>
        <dsp:cNvPr id="0" name=""/>
        <dsp:cNvSpPr/>
      </dsp:nvSpPr>
      <dsp:spPr>
        <a:xfrm>
          <a:off x="2358028" y="4504776"/>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醫療</a:t>
          </a:r>
          <a:endParaRPr lang="zh-TW" altLang="en-US" sz="1600" b="0" kern="1200" dirty="0">
            <a:solidFill>
              <a:schemeClr val="tx1"/>
            </a:solidFill>
          </a:endParaRPr>
        </a:p>
      </dsp:txBody>
      <dsp:txXfrm>
        <a:off x="2358028" y="4504776"/>
        <a:ext cx="516339" cy="516339"/>
      </dsp:txXfrm>
    </dsp:sp>
    <dsp:sp modelId="{C42B4704-C30B-40F9-AF16-F5DAF5F63768}">
      <dsp:nvSpPr>
        <dsp:cNvPr id="0" name=""/>
        <dsp:cNvSpPr/>
      </dsp:nvSpPr>
      <dsp:spPr>
        <a:xfrm rot="6942857">
          <a:off x="2024297" y="3469569"/>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6942857">
        <a:off x="2024297" y="3469569"/>
        <a:ext cx="784798" cy="351111"/>
      </dsp:txXfrm>
    </dsp:sp>
    <dsp:sp modelId="{E64515E8-98F6-46C3-9CE1-5FF906E9B03E}">
      <dsp:nvSpPr>
        <dsp:cNvPr id="0" name=""/>
        <dsp:cNvSpPr/>
      </dsp:nvSpPr>
      <dsp:spPr>
        <a:xfrm>
          <a:off x="1715637" y="4306624"/>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基因</a:t>
          </a:r>
          <a:endParaRPr lang="zh-TW" altLang="en-US" sz="1600" b="0" kern="1200" dirty="0">
            <a:solidFill>
              <a:schemeClr val="tx1"/>
            </a:solidFill>
          </a:endParaRPr>
        </a:p>
      </dsp:txBody>
      <dsp:txXfrm>
        <a:off x="1715637" y="4306624"/>
        <a:ext cx="516339" cy="516339"/>
      </dsp:txXfrm>
    </dsp:sp>
    <dsp:sp modelId="{883FB95C-3C58-42D3-A06C-B332E194816A}">
      <dsp:nvSpPr>
        <dsp:cNvPr id="0" name=""/>
        <dsp:cNvSpPr/>
      </dsp:nvSpPr>
      <dsp:spPr>
        <a:xfrm rot="7971429">
          <a:off x="1720252" y="326227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7971429">
        <a:off x="1720252" y="3262274"/>
        <a:ext cx="784798" cy="351111"/>
      </dsp:txXfrm>
    </dsp:sp>
    <dsp:sp modelId="{1BD163C4-FF5B-4AB7-8535-8E175E41B506}">
      <dsp:nvSpPr>
        <dsp:cNvPr id="0" name=""/>
        <dsp:cNvSpPr/>
      </dsp:nvSpPr>
      <dsp:spPr>
        <a:xfrm>
          <a:off x="1160191" y="392792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性生活</a:t>
          </a:r>
          <a:endParaRPr lang="zh-TW" altLang="en-US" sz="1600" b="0" kern="1200" dirty="0">
            <a:solidFill>
              <a:schemeClr val="tx1"/>
            </a:solidFill>
          </a:endParaRPr>
        </a:p>
      </dsp:txBody>
      <dsp:txXfrm>
        <a:off x="1160191" y="3927928"/>
        <a:ext cx="516339" cy="516339"/>
      </dsp:txXfrm>
    </dsp:sp>
    <dsp:sp modelId="{D902F285-0BC0-4A6D-807E-B9E0C7EA4774}">
      <dsp:nvSpPr>
        <dsp:cNvPr id="0" name=""/>
        <dsp:cNvSpPr/>
      </dsp:nvSpPr>
      <dsp:spPr>
        <a:xfrm rot="9000000">
          <a:off x="1490816" y="2974571"/>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9000000">
        <a:off x="1490816" y="2974571"/>
        <a:ext cx="784798" cy="351111"/>
      </dsp:txXfrm>
    </dsp:sp>
    <dsp:sp modelId="{B20141A0-F37B-4F98-B9D1-0CE5A846DE4B}">
      <dsp:nvSpPr>
        <dsp:cNvPr id="0" name=""/>
        <dsp:cNvSpPr/>
      </dsp:nvSpPr>
      <dsp:spPr>
        <a:xfrm>
          <a:off x="741044" y="340233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健康檢查</a:t>
          </a:r>
          <a:endParaRPr lang="zh-TW" altLang="en-US" sz="1600" b="0" kern="1200" dirty="0">
            <a:solidFill>
              <a:schemeClr val="tx1"/>
            </a:solidFill>
          </a:endParaRPr>
        </a:p>
      </dsp:txBody>
      <dsp:txXfrm>
        <a:off x="741044" y="3402335"/>
        <a:ext cx="516339" cy="516339"/>
      </dsp:txXfrm>
    </dsp:sp>
    <dsp:sp modelId="{00E8F3D9-6DAE-4660-AED7-38FE5D26132D}">
      <dsp:nvSpPr>
        <dsp:cNvPr id="0" name=""/>
        <dsp:cNvSpPr/>
      </dsp:nvSpPr>
      <dsp:spPr>
        <a:xfrm rot="10028571">
          <a:off x="1356376" y="2632022"/>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0028571">
        <a:off x="1356376" y="2632022"/>
        <a:ext cx="784798" cy="351111"/>
      </dsp:txXfrm>
    </dsp:sp>
    <dsp:sp modelId="{A2EAB3A1-30FE-4C39-887A-E9590573914D}">
      <dsp:nvSpPr>
        <dsp:cNvPr id="0" name=""/>
        <dsp:cNvSpPr/>
      </dsp:nvSpPr>
      <dsp:spPr>
        <a:xfrm>
          <a:off x="495441" y="2776547"/>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smtClean="0">
              <a:solidFill>
                <a:schemeClr val="tx1"/>
              </a:solidFill>
            </a:rPr>
            <a:t>犯罪前科</a:t>
          </a:r>
          <a:endParaRPr lang="zh-TW" altLang="en-US" sz="1600" b="0" kern="1200" dirty="0">
            <a:solidFill>
              <a:schemeClr val="tx1"/>
            </a:solidFill>
          </a:endParaRPr>
        </a:p>
      </dsp:txBody>
      <dsp:txXfrm>
        <a:off x="495441" y="2776547"/>
        <a:ext cx="516339" cy="516339"/>
      </dsp:txXfrm>
    </dsp:sp>
    <dsp:sp modelId="{0B72084C-7099-42DD-8F3A-541276CE049F}">
      <dsp:nvSpPr>
        <dsp:cNvPr id="0" name=""/>
        <dsp:cNvSpPr/>
      </dsp:nvSpPr>
      <dsp:spPr>
        <a:xfrm rot="11057143">
          <a:off x="1328876" y="226506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1057143">
        <a:off x="1328876" y="2265064"/>
        <a:ext cx="784798" cy="351111"/>
      </dsp:txXfrm>
    </dsp:sp>
    <dsp:sp modelId="{B6A7930E-1F3D-4141-971C-9D343B905B01}">
      <dsp:nvSpPr>
        <dsp:cNvPr id="0" name=""/>
        <dsp:cNvSpPr/>
      </dsp:nvSpPr>
      <dsp:spPr>
        <a:xfrm>
          <a:off x="445203" y="210616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聯絡方式</a:t>
          </a:r>
          <a:endParaRPr lang="zh-TW" altLang="en-US" sz="1600" b="0" kern="1200" dirty="0">
            <a:solidFill>
              <a:schemeClr val="tx1"/>
            </a:solidFill>
          </a:endParaRPr>
        </a:p>
      </dsp:txBody>
      <dsp:txXfrm>
        <a:off x="445203" y="2106168"/>
        <a:ext cx="516339" cy="516339"/>
      </dsp:txXfrm>
    </dsp:sp>
    <dsp:sp modelId="{2FC2E7A7-B8BB-4996-B439-C806E11D3B4E}">
      <dsp:nvSpPr>
        <dsp:cNvPr id="0" name=""/>
        <dsp:cNvSpPr/>
      </dsp:nvSpPr>
      <dsp:spPr>
        <a:xfrm rot="12085714">
          <a:off x="1410761" y="190630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2085714">
        <a:off x="1410761" y="1906304"/>
        <a:ext cx="784798" cy="351111"/>
      </dsp:txXfrm>
    </dsp:sp>
    <dsp:sp modelId="{29A8486D-9480-458B-95BF-1ECF9B94CA86}">
      <dsp:nvSpPr>
        <dsp:cNvPr id="0" name=""/>
        <dsp:cNvSpPr/>
      </dsp:nvSpPr>
      <dsp:spPr>
        <a:xfrm>
          <a:off x="594794" y="145076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財務情況</a:t>
          </a:r>
          <a:endParaRPr lang="zh-TW" altLang="en-US" sz="1600" b="0" kern="1200" dirty="0">
            <a:solidFill>
              <a:schemeClr val="tx1"/>
            </a:solidFill>
          </a:endParaRPr>
        </a:p>
      </dsp:txBody>
      <dsp:txXfrm>
        <a:off x="594794" y="1450765"/>
        <a:ext cx="516339" cy="516339"/>
      </dsp:txXfrm>
    </dsp:sp>
    <dsp:sp modelId="{ABD1FA7D-9548-4E34-9C36-EBB6F6244B83}">
      <dsp:nvSpPr>
        <dsp:cNvPr id="0" name=""/>
        <dsp:cNvSpPr/>
      </dsp:nvSpPr>
      <dsp:spPr>
        <a:xfrm rot="13114286">
          <a:off x="1594754" y="1587618"/>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3114286">
        <a:off x="1594754" y="1587618"/>
        <a:ext cx="784798" cy="351111"/>
      </dsp:txXfrm>
    </dsp:sp>
    <dsp:sp modelId="{C93D0E00-2497-4618-AD2D-0536C5534A90}">
      <dsp:nvSpPr>
        <dsp:cNvPr id="0" name=""/>
        <dsp:cNvSpPr/>
      </dsp:nvSpPr>
      <dsp:spPr>
        <a:xfrm>
          <a:off x="930924" y="868572"/>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社會活動</a:t>
          </a:r>
          <a:endParaRPr lang="zh-TW" altLang="en-US" sz="1600" b="0" kern="1200" dirty="0">
            <a:solidFill>
              <a:schemeClr val="tx1"/>
            </a:solidFill>
          </a:endParaRPr>
        </a:p>
      </dsp:txBody>
      <dsp:txXfrm>
        <a:off x="930924" y="868572"/>
        <a:ext cx="516339" cy="516339"/>
      </dsp:txXfrm>
    </dsp:sp>
    <dsp:sp modelId="{48246B0E-C56A-4407-87F5-C3504CA8978D}">
      <dsp:nvSpPr>
        <dsp:cNvPr id="0" name=""/>
        <dsp:cNvSpPr/>
      </dsp:nvSpPr>
      <dsp:spPr>
        <a:xfrm rot="14142857">
          <a:off x="1864507" y="1337323"/>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4142857">
        <a:off x="1864507" y="1337323"/>
        <a:ext cx="784798" cy="351111"/>
      </dsp:txXfrm>
    </dsp:sp>
    <dsp:sp modelId="{AC08F100-8F32-4EA8-B99B-7B0069060BE5}">
      <dsp:nvSpPr>
        <dsp:cNvPr id="0" name=""/>
        <dsp:cNvSpPr/>
      </dsp:nvSpPr>
      <dsp:spPr>
        <a:xfrm>
          <a:off x="1423724" y="411320"/>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直接識別該個人之資料</a:t>
          </a:r>
          <a:endParaRPr lang="zh-TW" altLang="en-US" sz="1600" b="0" kern="1200" dirty="0">
            <a:solidFill>
              <a:schemeClr val="tx1"/>
            </a:solidFill>
          </a:endParaRPr>
        </a:p>
      </dsp:txBody>
      <dsp:txXfrm>
        <a:off x="1423724" y="411320"/>
        <a:ext cx="516339" cy="516339"/>
      </dsp:txXfrm>
    </dsp:sp>
    <dsp:sp modelId="{3C294591-6247-41DF-9E2E-C0C50D673EFA}">
      <dsp:nvSpPr>
        <dsp:cNvPr id="0" name=""/>
        <dsp:cNvSpPr/>
      </dsp:nvSpPr>
      <dsp:spPr>
        <a:xfrm rot="15171429">
          <a:off x="2196052" y="1177660"/>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5171429">
        <a:off x="2196052" y="1177660"/>
        <a:ext cx="784798" cy="351111"/>
      </dsp:txXfrm>
    </dsp:sp>
    <dsp:sp modelId="{F13200BE-FF94-499C-953B-7BE7AC747589}">
      <dsp:nvSpPr>
        <dsp:cNvPr id="0" name=""/>
        <dsp:cNvSpPr/>
      </dsp:nvSpPr>
      <dsp:spPr>
        <a:xfrm>
          <a:off x="2029408" y="11963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間接識別該個人之資料</a:t>
          </a:r>
          <a:endParaRPr lang="zh-TW" altLang="en-US" sz="1600" b="0" kern="1200" dirty="0">
            <a:solidFill>
              <a:schemeClr val="tx1"/>
            </a:solidFill>
          </a:endParaRPr>
        </a:p>
      </dsp:txBody>
      <dsp:txXfrm>
        <a:off x="2029408" y="119638"/>
        <a:ext cx="516339" cy="51633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8CDA45-847A-4BC3-A95E-638366E102AB}">
      <dsp:nvSpPr>
        <dsp:cNvPr id="0" name=""/>
        <dsp:cNvSpPr/>
      </dsp:nvSpPr>
      <dsp:spPr>
        <a:xfrm>
          <a:off x="0" y="0"/>
          <a:ext cx="2808312" cy="3093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TW" altLang="en-US" sz="2000" kern="1200" dirty="0" smtClean="0">
              <a:solidFill>
                <a:schemeClr val="tx1"/>
              </a:solidFill>
            </a:rPr>
            <a:t>個人資料檔案：</a:t>
          </a:r>
          <a:endParaRPr lang="en-US" altLang="zh-TW" sz="2000" kern="1200" dirty="0" smtClean="0">
            <a:solidFill>
              <a:schemeClr val="tx1"/>
            </a:solidFill>
          </a:endParaRPr>
        </a:p>
        <a:p>
          <a:pPr lvl="0" algn="l" defTabSz="889000">
            <a:lnSpc>
              <a:spcPct val="90000"/>
            </a:lnSpc>
            <a:spcBef>
              <a:spcPct val="0"/>
            </a:spcBef>
            <a:spcAft>
              <a:spcPct val="35000"/>
            </a:spcAft>
          </a:pPr>
          <a:r>
            <a:rPr lang="zh-TW" altLang="en-US" sz="2000" kern="1200" dirty="0" smtClean="0">
              <a:solidFill>
                <a:schemeClr val="tx1"/>
              </a:solidFill>
            </a:rPr>
            <a:t>依系統建立而得以自動化機器或其他非自動化方式檢索、整理之個人資料之集合</a:t>
          </a:r>
          <a:endParaRPr lang="zh-TW" altLang="en-US" sz="2000" kern="1200" dirty="0">
            <a:solidFill>
              <a:schemeClr val="tx1"/>
            </a:solidFill>
          </a:endParaRPr>
        </a:p>
      </dsp:txBody>
      <dsp:txXfrm>
        <a:off x="0" y="0"/>
        <a:ext cx="2808312" cy="309336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653795-D233-4CDF-8038-4624DE383442}">
      <dsp:nvSpPr>
        <dsp:cNvPr id="0" name=""/>
        <dsp:cNvSpPr/>
      </dsp:nvSpPr>
      <dsp:spPr>
        <a:xfrm>
          <a:off x="2435988" y="2016534"/>
          <a:ext cx="1032679" cy="10326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0" kern="1200" dirty="0" smtClean="0">
              <a:solidFill>
                <a:schemeClr val="tx1"/>
              </a:solidFill>
            </a:rPr>
            <a:t>自然人</a:t>
          </a:r>
          <a:endParaRPr lang="zh-TW" altLang="en-US" sz="2400" b="0" kern="1200" dirty="0">
            <a:solidFill>
              <a:schemeClr val="tx1"/>
            </a:solidFill>
          </a:endParaRPr>
        </a:p>
      </dsp:txBody>
      <dsp:txXfrm>
        <a:off x="2435988" y="2016534"/>
        <a:ext cx="1032679" cy="1032679"/>
      </dsp:txXfrm>
    </dsp:sp>
    <dsp:sp modelId="{486B7306-4ACB-4AA0-9168-9F8B8BD9F248}">
      <dsp:nvSpPr>
        <dsp:cNvPr id="0" name=""/>
        <dsp:cNvSpPr/>
      </dsp:nvSpPr>
      <dsp:spPr>
        <a:xfrm rot="16200000">
          <a:off x="2559928" y="112281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6200000">
        <a:off x="2559928" y="1122814"/>
        <a:ext cx="784798" cy="351111"/>
      </dsp:txXfrm>
    </dsp:sp>
    <dsp:sp modelId="{73C3AE45-8F51-461A-B6E5-4EBEE03DDAF5}">
      <dsp:nvSpPr>
        <dsp:cNvPr id="0" name=""/>
        <dsp:cNvSpPr/>
      </dsp:nvSpPr>
      <dsp:spPr>
        <a:xfrm>
          <a:off x="2694158" y="19443"/>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姓名</a:t>
          </a:r>
          <a:endParaRPr lang="zh-TW" altLang="en-US" sz="1600" b="0" kern="1200" dirty="0">
            <a:solidFill>
              <a:schemeClr val="tx1"/>
            </a:solidFill>
          </a:endParaRPr>
        </a:p>
      </dsp:txBody>
      <dsp:txXfrm>
        <a:off x="2694158" y="19443"/>
        <a:ext cx="516339" cy="516339"/>
      </dsp:txXfrm>
    </dsp:sp>
    <dsp:sp modelId="{42C02A85-CE36-4A37-92B8-6E10F9C074E3}">
      <dsp:nvSpPr>
        <dsp:cNvPr id="0" name=""/>
        <dsp:cNvSpPr/>
      </dsp:nvSpPr>
      <dsp:spPr>
        <a:xfrm rot="17228571">
          <a:off x="2923805" y="1177660"/>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7228571">
        <a:off x="2923805" y="1177660"/>
        <a:ext cx="784798" cy="351111"/>
      </dsp:txXfrm>
    </dsp:sp>
    <dsp:sp modelId="{41C22BB7-1B1A-4BCF-B227-1CF5356794CF}">
      <dsp:nvSpPr>
        <dsp:cNvPr id="0" name=""/>
        <dsp:cNvSpPr/>
      </dsp:nvSpPr>
      <dsp:spPr>
        <a:xfrm>
          <a:off x="3358907" y="11963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出生年月日</a:t>
          </a:r>
          <a:endParaRPr lang="zh-TW" altLang="en-US" sz="1600" b="0" kern="1200" dirty="0">
            <a:solidFill>
              <a:schemeClr val="tx1"/>
            </a:solidFill>
          </a:endParaRPr>
        </a:p>
      </dsp:txBody>
      <dsp:txXfrm>
        <a:off x="3358907" y="119638"/>
        <a:ext cx="516339" cy="516339"/>
      </dsp:txXfrm>
    </dsp:sp>
    <dsp:sp modelId="{5FDF6631-6FE9-43D8-A10F-D20DB7EF3736}">
      <dsp:nvSpPr>
        <dsp:cNvPr id="0" name=""/>
        <dsp:cNvSpPr/>
      </dsp:nvSpPr>
      <dsp:spPr>
        <a:xfrm rot="18257143">
          <a:off x="3255349" y="1337323"/>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8257143">
        <a:off x="3255349" y="1337323"/>
        <a:ext cx="784798" cy="351111"/>
      </dsp:txXfrm>
    </dsp:sp>
    <dsp:sp modelId="{B6BD5565-A8D4-4E92-85DB-7D6177576F91}">
      <dsp:nvSpPr>
        <dsp:cNvPr id="0" name=""/>
        <dsp:cNvSpPr/>
      </dsp:nvSpPr>
      <dsp:spPr>
        <a:xfrm>
          <a:off x="3964591" y="411320"/>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身份證統一編號</a:t>
          </a:r>
          <a:endParaRPr lang="zh-TW" altLang="en-US" sz="1600" b="0" kern="1200" dirty="0">
            <a:solidFill>
              <a:schemeClr val="tx1"/>
            </a:solidFill>
          </a:endParaRPr>
        </a:p>
      </dsp:txBody>
      <dsp:txXfrm>
        <a:off x="3964591" y="411320"/>
        <a:ext cx="516339" cy="516339"/>
      </dsp:txXfrm>
    </dsp:sp>
    <dsp:sp modelId="{1B87F7C3-A7FB-4609-BCBE-061EC687802A}">
      <dsp:nvSpPr>
        <dsp:cNvPr id="0" name=""/>
        <dsp:cNvSpPr/>
      </dsp:nvSpPr>
      <dsp:spPr>
        <a:xfrm rot="19285714">
          <a:off x="3525103" y="1587618"/>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9285714">
        <a:off x="3525103" y="1587618"/>
        <a:ext cx="784798" cy="351111"/>
      </dsp:txXfrm>
    </dsp:sp>
    <dsp:sp modelId="{4623AB1E-3537-4C92-B4CF-F3F7AC43304C}">
      <dsp:nvSpPr>
        <dsp:cNvPr id="0" name=""/>
        <dsp:cNvSpPr/>
      </dsp:nvSpPr>
      <dsp:spPr>
        <a:xfrm>
          <a:off x="4457392" y="868572"/>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護照號碼</a:t>
          </a:r>
          <a:endParaRPr lang="zh-TW" altLang="en-US" sz="1600" b="0" kern="1200" dirty="0">
            <a:solidFill>
              <a:schemeClr val="tx1"/>
            </a:solidFill>
          </a:endParaRPr>
        </a:p>
      </dsp:txBody>
      <dsp:txXfrm>
        <a:off x="4457392" y="868572"/>
        <a:ext cx="516339" cy="516339"/>
      </dsp:txXfrm>
    </dsp:sp>
    <dsp:sp modelId="{DAC8BF60-EB06-4F37-9C0F-C1B3A4869376}">
      <dsp:nvSpPr>
        <dsp:cNvPr id="0" name=""/>
        <dsp:cNvSpPr/>
      </dsp:nvSpPr>
      <dsp:spPr>
        <a:xfrm rot="20314286">
          <a:off x="3709096" y="190630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20314286">
        <a:off x="3709096" y="1906304"/>
        <a:ext cx="784798" cy="351111"/>
      </dsp:txXfrm>
    </dsp:sp>
    <dsp:sp modelId="{B3975938-7BF8-47DB-BA51-4813DE358E64}">
      <dsp:nvSpPr>
        <dsp:cNvPr id="0" name=""/>
        <dsp:cNvSpPr/>
      </dsp:nvSpPr>
      <dsp:spPr>
        <a:xfrm>
          <a:off x="4793521" y="145076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特徵</a:t>
          </a:r>
          <a:endParaRPr lang="zh-TW" altLang="en-US" sz="1600" b="0" kern="1200" dirty="0">
            <a:solidFill>
              <a:schemeClr val="tx1"/>
            </a:solidFill>
          </a:endParaRPr>
        </a:p>
      </dsp:txBody>
      <dsp:txXfrm>
        <a:off x="4793521" y="1450765"/>
        <a:ext cx="516339" cy="516339"/>
      </dsp:txXfrm>
    </dsp:sp>
    <dsp:sp modelId="{1E206D40-6F57-48F9-9F47-0EA37250E5A6}">
      <dsp:nvSpPr>
        <dsp:cNvPr id="0" name=""/>
        <dsp:cNvSpPr/>
      </dsp:nvSpPr>
      <dsp:spPr>
        <a:xfrm rot="21342857">
          <a:off x="3790981" y="226506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21342857">
        <a:off x="3790981" y="2265064"/>
        <a:ext cx="784798" cy="351111"/>
      </dsp:txXfrm>
    </dsp:sp>
    <dsp:sp modelId="{F8B77E49-8132-4A56-8CB2-94463EC5278A}">
      <dsp:nvSpPr>
        <dsp:cNvPr id="0" name=""/>
        <dsp:cNvSpPr/>
      </dsp:nvSpPr>
      <dsp:spPr>
        <a:xfrm>
          <a:off x="4943112" y="210616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指紋</a:t>
          </a:r>
          <a:endParaRPr lang="zh-TW" altLang="en-US" sz="1600" b="0" kern="1200" dirty="0">
            <a:solidFill>
              <a:schemeClr val="tx1"/>
            </a:solidFill>
          </a:endParaRPr>
        </a:p>
      </dsp:txBody>
      <dsp:txXfrm>
        <a:off x="4943112" y="2106168"/>
        <a:ext cx="516339" cy="516339"/>
      </dsp:txXfrm>
    </dsp:sp>
    <dsp:sp modelId="{61E10533-C611-4A82-AF05-F7F902D0CEF1}">
      <dsp:nvSpPr>
        <dsp:cNvPr id="0" name=""/>
        <dsp:cNvSpPr/>
      </dsp:nvSpPr>
      <dsp:spPr>
        <a:xfrm rot="771429">
          <a:off x="3763481" y="2632022"/>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771429">
        <a:off x="3763481" y="2632022"/>
        <a:ext cx="784798" cy="351111"/>
      </dsp:txXfrm>
    </dsp:sp>
    <dsp:sp modelId="{730F94FB-BBEC-4E6A-BBC4-EDD300B7F06E}">
      <dsp:nvSpPr>
        <dsp:cNvPr id="0" name=""/>
        <dsp:cNvSpPr/>
      </dsp:nvSpPr>
      <dsp:spPr>
        <a:xfrm>
          <a:off x="4892875" y="2776547"/>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婚姻</a:t>
          </a:r>
          <a:endParaRPr lang="zh-TW" altLang="en-US" sz="1600" b="0" kern="1200" dirty="0">
            <a:solidFill>
              <a:schemeClr val="tx1"/>
            </a:solidFill>
          </a:endParaRPr>
        </a:p>
      </dsp:txBody>
      <dsp:txXfrm>
        <a:off x="4892875" y="2776547"/>
        <a:ext cx="516339" cy="516339"/>
      </dsp:txXfrm>
    </dsp:sp>
    <dsp:sp modelId="{ECE2DE3E-271A-4767-89FB-3B5383BDEE86}">
      <dsp:nvSpPr>
        <dsp:cNvPr id="0" name=""/>
        <dsp:cNvSpPr/>
      </dsp:nvSpPr>
      <dsp:spPr>
        <a:xfrm rot="1800000">
          <a:off x="3629040" y="2974571"/>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800000">
        <a:off x="3629040" y="2974571"/>
        <a:ext cx="784798" cy="351111"/>
      </dsp:txXfrm>
    </dsp:sp>
    <dsp:sp modelId="{FB9F9D17-5256-4B46-9DF7-AD96183E90DB}">
      <dsp:nvSpPr>
        <dsp:cNvPr id="0" name=""/>
        <dsp:cNvSpPr/>
      </dsp:nvSpPr>
      <dsp:spPr>
        <a:xfrm>
          <a:off x="4647271" y="340233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家庭</a:t>
          </a:r>
          <a:endParaRPr lang="zh-TW" altLang="en-US" sz="1600" b="0" kern="1200" dirty="0">
            <a:solidFill>
              <a:schemeClr val="tx1"/>
            </a:solidFill>
          </a:endParaRPr>
        </a:p>
      </dsp:txBody>
      <dsp:txXfrm>
        <a:off x="4647271" y="3402335"/>
        <a:ext cx="516339" cy="516339"/>
      </dsp:txXfrm>
    </dsp:sp>
    <dsp:sp modelId="{904FED5E-0714-4BD2-9EE8-A0FF71B0E2B3}">
      <dsp:nvSpPr>
        <dsp:cNvPr id="0" name=""/>
        <dsp:cNvSpPr/>
      </dsp:nvSpPr>
      <dsp:spPr>
        <a:xfrm rot="2828571">
          <a:off x="3399604" y="326227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2828571">
        <a:off x="3399604" y="3262274"/>
        <a:ext cx="784798" cy="351111"/>
      </dsp:txXfrm>
    </dsp:sp>
    <dsp:sp modelId="{EE8AB427-C20F-47C8-8C6A-026BDDF3100B}">
      <dsp:nvSpPr>
        <dsp:cNvPr id="0" name=""/>
        <dsp:cNvSpPr/>
      </dsp:nvSpPr>
      <dsp:spPr>
        <a:xfrm>
          <a:off x="4228125" y="392792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教育</a:t>
          </a:r>
          <a:endParaRPr lang="zh-TW" altLang="en-US" sz="1600" b="0" kern="1200" dirty="0">
            <a:solidFill>
              <a:schemeClr val="tx1"/>
            </a:solidFill>
          </a:endParaRPr>
        </a:p>
      </dsp:txBody>
      <dsp:txXfrm>
        <a:off x="4228125" y="3927928"/>
        <a:ext cx="516339" cy="516339"/>
      </dsp:txXfrm>
    </dsp:sp>
    <dsp:sp modelId="{86158F3E-F23F-4760-9D94-63BF4640DD24}">
      <dsp:nvSpPr>
        <dsp:cNvPr id="0" name=""/>
        <dsp:cNvSpPr/>
      </dsp:nvSpPr>
      <dsp:spPr>
        <a:xfrm rot="3857143">
          <a:off x="3095560" y="3469569"/>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3857143">
        <a:off x="3095560" y="3469569"/>
        <a:ext cx="784798" cy="351111"/>
      </dsp:txXfrm>
    </dsp:sp>
    <dsp:sp modelId="{71249282-3AEC-4A62-99A0-C3CFDDC1DE6B}">
      <dsp:nvSpPr>
        <dsp:cNvPr id="0" name=""/>
        <dsp:cNvSpPr/>
      </dsp:nvSpPr>
      <dsp:spPr>
        <a:xfrm>
          <a:off x="3672679" y="4306624"/>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職業</a:t>
          </a:r>
          <a:endParaRPr lang="zh-TW" altLang="en-US" sz="1600" b="0" kern="1200" dirty="0">
            <a:solidFill>
              <a:schemeClr val="tx1"/>
            </a:solidFill>
          </a:endParaRPr>
        </a:p>
      </dsp:txBody>
      <dsp:txXfrm>
        <a:off x="3672679" y="4306624"/>
        <a:ext cx="516339" cy="516339"/>
      </dsp:txXfrm>
    </dsp:sp>
    <dsp:sp modelId="{1A7E3730-CE42-411A-A2CA-2090A110E9E2}">
      <dsp:nvSpPr>
        <dsp:cNvPr id="0" name=""/>
        <dsp:cNvSpPr/>
      </dsp:nvSpPr>
      <dsp:spPr>
        <a:xfrm rot="4885714">
          <a:off x="2743922" y="357803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4885714">
        <a:off x="2743922" y="3578034"/>
        <a:ext cx="784798" cy="351111"/>
      </dsp:txXfrm>
    </dsp:sp>
    <dsp:sp modelId="{9C3C92D9-329A-42FB-B7F1-01B4B30F4A1A}">
      <dsp:nvSpPr>
        <dsp:cNvPr id="0" name=""/>
        <dsp:cNvSpPr/>
      </dsp:nvSpPr>
      <dsp:spPr>
        <a:xfrm>
          <a:off x="3030287" y="4504776"/>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病歷</a:t>
          </a:r>
          <a:endParaRPr lang="zh-TW" altLang="en-US" sz="1600" b="0" kern="1200" dirty="0">
            <a:solidFill>
              <a:schemeClr val="tx1"/>
            </a:solidFill>
          </a:endParaRPr>
        </a:p>
      </dsp:txBody>
      <dsp:txXfrm>
        <a:off x="3030287" y="4504776"/>
        <a:ext cx="516339" cy="516339"/>
      </dsp:txXfrm>
    </dsp:sp>
    <dsp:sp modelId="{57A0A3E5-F6F3-4569-8A6D-DBFCB8F8EDFF}">
      <dsp:nvSpPr>
        <dsp:cNvPr id="0" name=""/>
        <dsp:cNvSpPr/>
      </dsp:nvSpPr>
      <dsp:spPr>
        <a:xfrm rot="5914286">
          <a:off x="2375935" y="357803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5914286">
        <a:off x="2375935" y="3578034"/>
        <a:ext cx="784798" cy="351111"/>
      </dsp:txXfrm>
    </dsp:sp>
    <dsp:sp modelId="{456C6C4E-D902-46DC-8107-0B4956255FC5}">
      <dsp:nvSpPr>
        <dsp:cNvPr id="0" name=""/>
        <dsp:cNvSpPr/>
      </dsp:nvSpPr>
      <dsp:spPr>
        <a:xfrm>
          <a:off x="2358028" y="4504776"/>
          <a:ext cx="516339" cy="51633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醫療</a:t>
          </a:r>
          <a:endParaRPr lang="zh-TW" altLang="en-US" sz="1600" b="0" kern="1200" dirty="0">
            <a:solidFill>
              <a:schemeClr val="tx1"/>
            </a:solidFill>
          </a:endParaRPr>
        </a:p>
      </dsp:txBody>
      <dsp:txXfrm>
        <a:off x="2358028" y="4504776"/>
        <a:ext cx="516339" cy="516339"/>
      </dsp:txXfrm>
    </dsp:sp>
    <dsp:sp modelId="{C42B4704-C30B-40F9-AF16-F5DAF5F63768}">
      <dsp:nvSpPr>
        <dsp:cNvPr id="0" name=""/>
        <dsp:cNvSpPr/>
      </dsp:nvSpPr>
      <dsp:spPr>
        <a:xfrm rot="6942857">
          <a:off x="2024297" y="3469569"/>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6942857">
        <a:off x="2024297" y="3469569"/>
        <a:ext cx="784798" cy="351111"/>
      </dsp:txXfrm>
    </dsp:sp>
    <dsp:sp modelId="{E64515E8-98F6-46C3-9CE1-5FF906E9B03E}">
      <dsp:nvSpPr>
        <dsp:cNvPr id="0" name=""/>
        <dsp:cNvSpPr/>
      </dsp:nvSpPr>
      <dsp:spPr>
        <a:xfrm>
          <a:off x="1715637" y="4306624"/>
          <a:ext cx="516339" cy="51633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基因</a:t>
          </a:r>
          <a:endParaRPr lang="zh-TW" altLang="en-US" sz="1600" b="0" kern="1200" dirty="0">
            <a:solidFill>
              <a:schemeClr val="tx1"/>
            </a:solidFill>
          </a:endParaRPr>
        </a:p>
      </dsp:txBody>
      <dsp:txXfrm>
        <a:off x="1715637" y="4306624"/>
        <a:ext cx="516339" cy="516339"/>
      </dsp:txXfrm>
    </dsp:sp>
    <dsp:sp modelId="{883FB95C-3C58-42D3-A06C-B332E194816A}">
      <dsp:nvSpPr>
        <dsp:cNvPr id="0" name=""/>
        <dsp:cNvSpPr/>
      </dsp:nvSpPr>
      <dsp:spPr>
        <a:xfrm rot="7971429">
          <a:off x="1720252" y="326227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7971429">
        <a:off x="1720252" y="3262274"/>
        <a:ext cx="784798" cy="351111"/>
      </dsp:txXfrm>
    </dsp:sp>
    <dsp:sp modelId="{1BD163C4-FF5B-4AB7-8535-8E175E41B506}">
      <dsp:nvSpPr>
        <dsp:cNvPr id="0" name=""/>
        <dsp:cNvSpPr/>
      </dsp:nvSpPr>
      <dsp:spPr>
        <a:xfrm>
          <a:off x="1160191" y="3927928"/>
          <a:ext cx="516339" cy="51633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性生活</a:t>
          </a:r>
          <a:endParaRPr lang="zh-TW" altLang="en-US" sz="1600" b="0" kern="1200" dirty="0">
            <a:solidFill>
              <a:schemeClr val="tx1"/>
            </a:solidFill>
          </a:endParaRPr>
        </a:p>
      </dsp:txBody>
      <dsp:txXfrm>
        <a:off x="1160191" y="3927928"/>
        <a:ext cx="516339" cy="516339"/>
      </dsp:txXfrm>
    </dsp:sp>
    <dsp:sp modelId="{D902F285-0BC0-4A6D-807E-B9E0C7EA4774}">
      <dsp:nvSpPr>
        <dsp:cNvPr id="0" name=""/>
        <dsp:cNvSpPr/>
      </dsp:nvSpPr>
      <dsp:spPr>
        <a:xfrm rot="9000000">
          <a:off x="1490816" y="2974571"/>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9000000">
        <a:off x="1490816" y="2974571"/>
        <a:ext cx="784798" cy="351111"/>
      </dsp:txXfrm>
    </dsp:sp>
    <dsp:sp modelId="{B20141A0-F37B-4F98-B9D1-0CE5A846DE4B}">
      <dsp:nvSpPr>
        <dsp:cNvPr id="0" name=""/>
        <dsp:cNvSpPr/>
      </dsp:nvSpPr>
      <dsp:spPr>
        <a:xfrm>
          <a:off x="741044" y="3402335"/>
          <a:ext cx="516339" cy="51633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健康檢查</a:t>
          </a:r>
          <a:endParaRPr lang="zh-TW" altLang="en-US" sz="1600" b="0" kern="1200" dirty="0">
            <a:solidFill>
              <a:schemeClr val="tx1"/>
            </a:solidFill>
          </a:endParaRPr>
        </a:p>
      </dsp:txBody>
      <dsp:txXfrm>
        <a:off x="741044" y="3402335"/>
        <a:ext cx="516339" cy="516339"/>
      </dsp:txXfrm>
    </dsp:sp>
    <dsp:sp modelId="{00E8F3D9-6DAE-4660-AED7-38FE5D26132D}">
      <dsp:nvSpPr>
        <dsp:cNvPr id="0" name=""/>
        <dsp:cNvSpPr/>
      </dsp:nvSpPr>
      <dsp:spPr>
        <a:xfrm rot="10028571">
          <a:off x="1356376" y="2632022"/>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0028571">
        <a:off x="1356376" y="2632022"/>
        <a:ext cx="784798" cy="351111"/>
      </dsp:txXfrm>
    </dsp:sp>
    <dsp:sp modelId="{A2EAB3A1-30FE-4C39-887A-E9590573914D}">
      <dsp:nvSpPr>
        <dsp:cNvPr id="0" name=""/>
        <dsp:cNvSpPr/>
      </dsp:nvSpPr>
      <dsp:spPr>
        <a:xfrm>
          <a:off x="495441" y="2776547"/>
          <a:ext cx="516339" cy="516339"/>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犯罪前科</a:t>
          </a:r>
          <a:endParaRPr lang="zh-TW" altLang="en-US" sz="1600" b="0" kern="1200" dirty="0">
            <a:solidFill>
              <a:schemeClr val="tx1"/>
            </a:solidFill>
          </a:endParaRPr>
        </a:p>
      </dsp:txBody>
      <dsp:txXfrm>
        <a:off x="495441" y="2776547"/>
        <a:ext cx="516339" cy="516339"/>
      </dsp:txXfrm>
    </dsp:sp>
    <dsp:sp modelId="{0B72084C-7099-42DD-8F3A-541276CE049F}">
      <dsp:nvSpPr>
        <dsp:cNvPr id="0" name=""/>
        <dsp:cNvSpPr/>
      </dsp:nvSpPr>
      <dsp:spPr>
        <a:xfrm rot="11057143">
          <a:off x="1328876" y="226506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1057143">
        <a:off x="1328876" y="2265064"/>
        <a:ext cx="784798" cy="351111"/>
      </dsp:txXfrm>
    </dsp:sp>
    <dsp:sp modelId="{B6A7930E-1F3D-4141-971C-9D343B905B01}">
      <dsp:nvSpPr>
        <dsp:cNvPr id="0" name=""/>
        <dsp:cNvSpPr/>
      </dsp:nvSpPr>
      <dsp:spPr>
        <a:xfrm>
          <a:off x="445203" y="210616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聯絡方式</a:t>
          </a:r>
          <a:endParaRPr lang="zh-TW" altLang="en-US" sz="1600" b="0" kern="1200" dirty="0">
            <a:solidFill>
              <a:schemeClr val="tx1"/>
            </a:solidFill>
          </a:endParaRPr>
        </a:p>
      </dsp:txBody>
      <dsp:txXfrm>
        <a:off x="445203" y="2106168"/>
        <a:ext cx="516339" cy="516339"/>
      </dsp:txXfrm>
    </dsp:sp>
    <dsp:sp modelId="{2FC2E7A7-B8BB-4996-B439-C806E11D3B4E}">
      <dsp:nvSpPr>
        <dsp:cNvPr id="0" name=""/>
        <dsp:cNvSpPr/>
      </dsp:nvSpPr>
      <dsp:spPr>
        <a:xfrm rot="12085714">
          <a:off x="1410761" y="1906304"/>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2085714">
        <a:off x="1410761" y="1906304"/>
        <a:ext cx="784798" cy="351111"/>
      </dsp:txXfrm>
    </dsp:sp>
    <dsp:sp modelId="{29A8486D-9480-458B-95BF-1ECF9B94CA86}">
      <dsp:nvSpPr>
        <dsp:cNvPr id="0" name=""/>
        <dsp:cNvSpPr/>
      </dsp:nvSpPr>
      <dsp:spPr>
        <a:xfrm>
          <a:off x="594794" y="1450765"/>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財務情況</a:t>
          </a:r>
          <a:endParaRPr lang="zh-TW" altLang="en-US" sz="1600" b="0" kern="1200" dirty="0">
            <a:solidFill>
              <a:schemeClr val="tx1"/>
            </a:solidFill>
          </a:endParaRPr>
        </a:p>
      </dsp:txBody>
      <dsp:txXfrm>
        <a:off x="594794" y="1450765"/>
        <a:ext cx="516339" cy="516339"/>
      </dsp:txXfrm>
    </dsp:sp>
    <dsp:sp modelId="{ABD1FA7D-9548-4E34-9C36-EBB6F6244B83}">
      <dsp:nvSpPr>
        <dsp:cNvPr id="0" name=""/>
        <dsp:cNvSpPr/>
      </dsp:nvSpPr>
      <dsp:spPr>
        <a:xfrm rot="13114286">
          <a:off x="1594754" y="1587618"/>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3114286">
        <a:off x="1594754" y="1587618"/>
        <a:ext cx="784798" cy="351111"/>
      </dsp:txXfrm>
    </dsp:sp>
    <dsp:sp modelId="{C93D0E00-2497-4618-AD2D-0536C5534A90}">
      <dsp:nvSpPr>
        <dsp:cNvPr id="0" name=""/>
        <dsp:cNvSpPr/>
      </dsp:nvSpPr>
      <dsp:spPr>
        <a:xfrm>
          <a:off x="930924" y="868572"/>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社會活動</a:t>
          </a:r>
          <a:endParaRPr lang="zh-TW" altLang="en-US" sz="1600" b="0" kern="1200" dirty="0">
            <a:solidFill>
              <a:schemeClr val="tx1"/>
            </a:solidFill>
          </a:endParaRPr>
        </a:p>
      </dsp:txBody>
      <dsp:txXfrm>
        <a:off x="930924" y="868572"/>
        <a:ext cx="516339" cy="516339"/>
      </dsp:txXfrm>
    </dsp:sp>
    <dsp:sp modelId="{48246B0E-C56A-4407-87F5-C3504CA8978D}">
      <dsp:nvSpPr>
        <dsp:cNvPr id="0" name=""/>
        <dsp:cNvSpPr/>
      </dsp:nvSpPr>
      <dsp:spPr>
        <a:xfrm rot="14142857">
          <a:off x="1864507" y="1337323"/>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4142857">
        <a:off x="1864507" y="1337323"/>
        <a:ext cx="784798" cy="351111"/>
      </dsp:txXfrm>
    </dsp:sp>
    <dsp:sp modelId="{AC08F100-8F32-4EA8-B99B-7B0069060BE5}">
      <dsp:nvSpPr>
        <dsp:cNvPr id="0" name=""/>
        <dsp:cNvSpPr/>
      </dsp:nvSpPr>
      <dsp:spPr>
        <a:xfrm>
          <a:off x="1423724" y="411320"/>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直接識別該個人之資料</a:t>
          </a:r>
          <a:endParaRPr lang="zh-TW" altLang="en-US" sz="1600" b="0" kern="1200" dirty="0">
            <a:solidFill>
              <a:schemeClr val="tx1"/>
            </a:solidFill>
          </a:endParaRPr>
        </a:p>
      </dsp:txBody>
      <dsp:txXfrm>
        <a:off x="1423724" y="411320"/>
        <a:ext cx="516339" cy="516339"/>
      </dsp:txXfrm>
    </dsp:sp>
    <dsp:sp modelId="{3C294591-6247-41DF-9E2E-C0C50D673EFA}">
      <dsp:nvSpPr>
        <dsp:cNvPr id="0" name=""/>
        <dsp:cNvSpPr/>
      </dsp:nvSpPr>
      <dsp:spPr>
        <a:xfrm rot="15171429">
          <a:off x="2196052" y="1177660"/>
          <a:ext cx="784798" cy="351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zh-TW" altLang="en-US" sz="1600" b="0" kern="1200">
            <a:solidFill>
              <a:schemeClr val="tx1"/>
            </a:solidFill>
          </a:endParaRPr>
        </a:p>
      </dsp:txBody>
      <dsp:txXfrm rot="15171429">
        <a:off x="2196052" y="1177660"/>
        <a:ext cx="784798" cy="351111"/>
      </dsp:txXfrm>
    </dsp:sp>
    <dsp:sp modelId="{F13200BE-FF94-499C-953B-7BE7AC747589}">
      <dsp:nvSpPr>
        <dsp:cNvPr id="0" name=""/>
        <dsp:cNvSpPr/>
      </dsp:nvSpPr>
      <dsp:spPr>
        <a:xfrm>
          <a:off x="2029408" y="119638"/>
          <a:ext cx="516339" cy="516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TW" altLang="en-US" sz="1600" b="0" kern="1200" dirty="0" smtClean="0">
              <a:solidFill>
                <a:schemeClr val="tx1"/>
              </a:solidFill>
            </a:rPr>
            <a:t>間接識別該個人之資料</a:t>
          </a:r>
          <a:endParaRPr lang="zh-TW" altLang="en-US" sz="1600" b="0" kern="1200" dirty="0">
            <a:solidFill>
              <a:schemeClr val="tx1"/>
            </a:solidFill>
          </a:endParaRPr>
        </a:p>
      </dsp:txBody>
      <dsp:txXfrm>
        <a:off x="2029408" y="119638"/>
        <a:ext cx="516339" cy="51633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spcBef>
                <a:spcPct val="0"/>
              </a:spcBef>
              <a:defRPr sz="1200">
                <a:latin typeface="Tahoma" pitchFamily="34" charset="0"/>
                <a:ea typeface="新細明體" pitchFamily="18" charset="-120"/>
              </a:defRPr>
            </a:lvl1pPr>
          </a:lstStyle>
          <a:p>
            <a:endParaRPr lang="en-US" altLang="zh-TW"/>
          </a:p>
        </p:txBody>
      </p:sp>
      <p:sp>
        <p:nvSpPr>
          <p:cNvPr id="99331" name="Rectangle 3"/>
          <p:cNvSpPr>
            <a:spLocks noGrp="1" noChangeArrowheads="1"/>
          </p:cNvSpPr>
          <p:nvPr>
            <p:ph type="dt" sz="quarter" idx="1"/>
          </p:nvPr>
        </p:nvSpPr>
        <p:spPr bwMode="auto">
          <a:xfrm>
            <a:off x="3810000" y="0"/>
            <a:ext cx="28956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spcBef>
                <a:spcPct val="0"/>
              </a:spcBef>
              <a:defRPr sz="1200">
                <a:latin typeface="Tahoma" pitchFamily="34" charset="0"/>
                <a:ea typeface="新細明體" pitchFamily="18" charset="-120"/>
              </a:defRPr>
            </a:lvl1pPr>
          </a:lstStyle>
          <a:p>
            <a:endParaRPr lang="en-US" altLang="zh-TW"/>
          </a:p>
        </p:txBody>
      </p:sp>
      <p:sp>
        <p:nvSpPr>
          <p:cNvPr id="99332" name="Rectangle 4"/>
          <p:cNvSpPr>
            <a:spLocks noGrp="1" noChangeArrowheads="1"/>
          </p:cNvSpPr>
          <p:nvPr>
            <p:ph type="ftr" sz="quarter" idx="2"/>
          </p:nvPr>
        </p:nvSpPr>
        <p:spPr bwMode="auto">
          <a:xfrm>
            <a:off x="0" y="9372600"/>
            <a:ext cx="2895600" cy="533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spcBef>
                <a:spcPct val="0"/>
              </a:spcBef>
              <a:defRPr sz="1200">
                <a:latin typeface="Tahoma" pitchFamily="34" charset="0"/>
                <a:ea typeface="新細明體" pitchFamily="18" charset="-120"/>
              </a:defRPr>
            </a:lvl1pPr>
          </a:lstStyle>
          <a:p>
            <a:endParaRPr lang="en-US" altLang="zh-TW"/>
          </a:p>
        </p:txBody>
      </p:sp>
      <p:sp>
        <p:nvSpPr>
          <p:cNvPr id="99333" name="Rectangle 5"/>
          <p:cNvSpPr>
            <a:spLocks noGrp="1" noChangeArrowheads="1"/>
          </p:cNvSpPr>
          <p:nvPr>
            <p:ph type="sldNum" sz="quarter" idx="3"/>
          </p:nvPr>
        </p:nvSpPr>
        <p:spPr bwMode="auto">
          <a:xfrm>
            <a:off x="3810000" y="9372600"/>
            <a:ext cx="2895600" cy="5334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spcBef>
                <a:spcPct val="0"/>
              </a:spcBef>
              <a:defRPr sz="1200">
                <a:latin typeface="Tahoma" pitchFamily="34" charset="0"/>
                <a:ea typeface="新細明體" pitchFamily="18" charset="-120"/>
              </a:defRPr>
            </a:lvl1pPr>
          </a:lstStyle>
          <a:p>
            <a:fld id="{19F335A6-706F-4540-85E7-EA8BD5A61331}"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Tahoma" pitchFamily="34" charset="0"/>
                <a:ea typeface="新細明體" pitchFamily="18" charset="-120"/>
              </a:defRPr>
            </a:lvl1pPr>
          </a:lstStyle>
          <a:p>
            <a:endParaRPr lang="en-US" altLang="zh-TW"/>
          </a:p>
        </p:txBody>
      </p:sp>
      <p:sp>
        <p:nvSpPr>
          <p:cNvPr id="91139" name="Rectangle 3"/>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Tahoma" pitchFamily="34" charset="0"/>
                <a:ea typeface="新細明體" pitchFamily="18" charset="-120"/>
              </a:defRPr>
            </a:lvl1pPr>
          </a:lstStyle>
          <a:p>
            <a:endParaRPr lang="en-US" altLang="zh-TW"/>
          </a:p>
        </p:txBody>
      </p:sp>
      <p:sp>
        <p:nvSpPr>
          <p:cNvPr id="91140" name="Rectangle 4"/>
          <p:cNvSpPr>
            <a:spLocks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898525" y="4687888"/>
            <a:ext cx="493871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1142" name="Rectangle 6"/>
          <p:cNvSpPr>
            <a:spLocks noGrp="1" noChangeArrowheads="1"/>
          </p:cNvSpPr>
          <p:nvPr>
            <p:ph type="ftr" sz="quarter" idx="4"/>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Tahoma" pitchFamily="34" charset="0"/>
                <a:ea typeface="新細明體" pitchFamily="18" charset="-120"/>
              </a:defRPr>
            </a:lvl1pPr>
          </a:lstStyle>
          <a:p>
            <a:endParaRPr lang="en-US" altLang="zh-TW"/>
          </a:p>
        </p:txBody>
      </p:sp>
      <p:sp>
        <p:nvSpPr>
          <p:cNvPr id="91143" name="Rectangle 7"/>
          <p:cNvSpPr>
            <a:spLocks noGrp="1" noChangeArrowheads="1"/>
          </p:cNvSpPr>
          <p:nvPr>
            <p:ph type="sldNum" sz="quarter" idx="5"/>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Tahoma" pitchFamily="34" charset="0"/>
                <a:ea typeface="新細明體" pitchFamily="18" charset="-120"/>
              </a:defRPr>
            </a:lvl1pPr>
          </a:lstStyle>
          <a:p>
            <a:fld id="{A058D8B5-FBFA-4DBE-9FC0-7ABD5DBD5FEF}"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3AB25-43BB-4C27-8EB2-1167EC1B0E6C}" type="slidenum">
              <a:rPr lang="en-US" altLang="zh-TW"/>
              <a:pPr/>
              <a:t>8</a:t>
            </a:fld>
            <a:endParaRPr lang="en-US" altLang="zh-TW"/>
          </a:p>
        </p:txBody>
      </p:sp>
      <p:sp>
        <p:nvSpPr>
          <p:cNvPr id="1729538" name="Rectangle 2"/>
          <p:cNvSpPr>
            <a:spLocks noChangeArrowheads="1" noTextEdit="1"/>
          </p:cNvSpPr>
          <p:nvPr>
            <p:ph type="sldImg"/>
          </p:nvPr>
        </p:nvSpPr>
        <p:spPr>
          <a:xfrm>
            <a:off x="901700" y="739775"/>
            <a:ext cx="4935538" cy="3702050"/>
          </a:xfrm>
          <a:ln/>
        </p:spPr>
      </p:sp>
      <p:sp>
        <p:nvSpPr>
          <p:cNvPr id="1729539" name="Rectangle 3"/>
          <p:cNvSpPr>
            <a:spLocks noGrp="1" noChangeArrowheads="1"/>
          </p:cNvSpPr>
          <p:nvPr>
            <p:ph type="body" idx="1"/>
          </p:nvPr>
        </p:nvSpPr>
        <p:spPr/>
        <p:txBody>
          <a:bodyPr/>
          <a:lstStyle/>
          <a:p>
            <a:pPr>
              <a:lnSpc>
                <a:spcPts val="3000"/>
              </a:lnSpc>
              <a:buClr>
                <a:schemeClr val="tx1"/>
              </a:buClr>
              <a:buFontTx/>
              <a:buChar char="•"/>
            </a:pPr>
            <a:r>
              <a:rPr lang="zh-TW" altLang="en-US" b="1"/>
              <a:t>鎖定目標，精準攻擊</a:t>
            </a:r>
          </a:p>
          <a:p>
            <a:pPr lvl="1">
              <a:lnSpc>
                <a:spcPts val="3000"/>
              </a:lnSpc>
            </a:pPr>
            <a:r>
              <a:rPr lang="zh-TW" altLang="en-US" sz="800" b="1"/>
              <a:t>中國組織型駭客有計畫地鎖定重要目標，入侵我政府機關網站或個人電腦進行戰略情蒐，竊取政府重要機敏資料或影響系統運作。</a:t>
            </a:r>
          </a:p>
          <a:p>
            <a:pPr>
              <a:lnSpc>
                <a:spcPts val="3000"/>
              </a:lnSpc>
              <a:buClr>
                <a:schemeClr val="tx1"/>
              </a:buClr>
              <a:buFontTx/>
              <a:buChar char="•"/>
            </a:pPr>
            <a:r>
              <a:rPr lang="zh-TW" altLang="en-US" b="1"/>
              <a:t>社交工程，防不勝防</a:t>
            </a:r>
          </a:p>
          <a:p>
            <a:pPr lvl="1">
              <a:lnSpc>
                <a:spcPts val="3000"/>
              </a:lnSpc>
            </a:pPr>
            <a:r>
              <a:rPr lang="zh-TW" altLang="en-US" sz="800" b="1"/>
              <a:t>駭客運用社交工程電子郵件或偽冒身分電子郵件侵入個人電腦，使用者不慎開啟夾帶惡意</a:t>
            </a:r>
            <a:r>
              <a:rPr lang="en-US" altLang="zh-TW" sz="800" b="1"/>
              <a:t>(</a:t>
            </a:r>
            <a:r>
              <a:rPr lang="zh-TW" altLang="en-US" sz="800" b="1"/>
              <a:t>後門</a:t>
            </a:r>
            <a:r>
              <a:rPr lang="en-US" altLang="zh-TW" sz="800" b="1"/>
              <a:t>)</a:t>
            </a:r>
            <a:r>
              <a:rPr lang="zh-TW" altLang="en-US" sz="800" b="1"/>
              <a:t>程式附件檔，隨時洩露機敏機料。機關同仁不當上網，無意間下載惡意軟體或後門程式。</a:t>
            </a:r>
          </a:p>
          <a:p>
            <a:pPr>
              <a:lnSpc>
                <a:spcPts val="3000"/>
              </a:lnSpc>
              <a:buClr>
                <a:schemeClr val="tx1"/>
              </a:buClr>
              <a:buFontTx/>
              <a:buChar char="•"/>
            </a:pPr>
            <a:r>
              <a:rPr lang="zh-TW" altLang="en-US" b="1"/>
              <a:t>在家加班，擴增風險</a:t>
            </a:r>
          </a:p>
          <a:p>
            <a:pPr lvl="1">
              <a:lnSpc>
                <a:spcPts val="3000"/>
              </a:lnSpc>
            </a:pPr>
            <a:r>
              <a:rPr lang="zh-TW" altLang="en-US" sz="800" b="1"/>
              <a:t>家中上網環境較不安全，家中電腦與辦公室電腦交叉感染。</a:t>
            </a:r>
          </a:p>
          <a:p>
            <a:pPr>
              <a:lnSpc>
                <a:spcPts val="3000"/>
              </a:lnSpc>
              <a:buClr>
                <a:schemeClr val="tx1"/>
              </a:buClr>
              <a:buFontTx/>
              <a:buChar char="•"/>
            </a:pPr>
            <a:r>
              <a:rPr lang="zh-TW" altLang="en-US" b="1"/>
              <a:t>設備微型，管理不易</a:t>
            </a:r>
          </a:p>
          <a:p>
            <a:pPr lvl="1">
              <a:lnSpc>
                <a:spcPts val="3000"/>
              </a:lnSpc>
            </a:pPr>
            <a:r>
              <a:rPr lang="zh-TW" altLang="en-US" sz="800"/>
              <a:t>隨身攜帶的資料儲存設備微型化、通訊網路無線化，管理不易，易造成洩密</a:t>
            </a:r>
            <a:r>
              <a:rPr lang="zh-TW" altLang="en-US" sz="800" b="1"/>
              <a:t>。</a:t>
            </a:r>
          </a:p>
          <a:p>
            <a:pPr lvl="1">
              <a:lnSpc>
                <a:spcPts val="3000"/>
              </a:lnSpc>
            </a:pPr>
            <a:r>
              <a:rPr lang="zh-TW" altLang="en-US" sz="800"/>
              <a:t>隨身碟等行動儲存媒體管理鬆散</a:t>
            </a:r>
            <a:endParaRPr lang="zh-TW" altLang="en-US" sz="800" b="1"/>
          </a:p>
          <a:p>
            <a:pPr>
              <a:lnSpc>
                <a:spcPts val="3000"/>
              </a:lnSpc>
              <a:buClr>
                <a:schemeClr val="tx1"/>
              </a:buClr>
              <a:buFontTx/>
              <a:buChar char="•"/>
            </a:pPr>
            <a:r>
              <a:rPr lang="zh-TW" altLang="en-US" b="1"/>
              <a:t>模式翻新，應變不易</a:t>
            </a:r>
          </a:p>
          <a:p>
            <a:pPr lvl="1">
              <a:lnSpc>
                <a:spcPts val="3000"/>
              </a:lnSpc>
            </a:pPr>
            <a:r>
              <a:rPr lang="zh-TW" altLang="en-US" sz="800"/>
              <a:t>大陸駭客攻擊模式、手法及行為模式隨時翻新，針對台灣採取「定製」性的攻擊，非一般商業性安全解決方案可以有效解決。</a:t>
            </a:r>
          </a:p>
          <a:p>
            <a:pPr>
              <a:lnSpc>
                <a:spcPts val="3000"/>
              </a:lnSpc>
              <a:buClr>
                <a:schemeClr val="tx1"/>
              </a:buClr>
              <a:buFontTx/>
              <a:buChar char="•"/>
            </a:pPr>
            <a:r>
              <a:rPr lang="zh-TW" altLang="en-US" b="1"/>
              <a:t>認知不足，警覺不夠</a:t>
            </a:r>
          </a:p>
          <a:p>
            <a:pPr lvl="1">
              <a:lnSpc>
                <a:spcPts val="3000"/>
              </a:lnSpc>
            </a:pPr>
            <a:r>
              <a:rPr lang="zh-TW" altLang="en-US" sz="800"/>
              <a:t>面對新型態的社交工程攻程，公務同仁的安全認知與警覺心仍不足。</a:t>
            </a:r>
          </a:p>
          <a:p>
            <a:pPr lvl="1">
              <a:lnSpc>
                <a:spcPct val="80000"/>
              </a:lnSpc>
            </a:pPr>
            <a:r>
              <a:rPr lang="zh-TW" altLang="en-US" sz="800"/>
              <a:t>機關</a:t>
            </a:r>
            <a:r>
              <a:rPr lang="en-US" altLang="zh-TW" sz="800"/>
              <a:t>(</a:t>
            </a:r>
            <a:r>
              <a:rPr lang="zh-TW" altLang="en-US" sz="800"/>
              <a:t>構</a:t>
            </a:r>
            <a:r>
              <a:rPr lang="en-US" altLang="zh-TW" sz="800"/>
              <a:t>)</a:t>
            </a:r>
            <a:r>
              <a:rPr lang="zh-TW" altLang="en-US" sz="800"/>
              <a:t>不瞭解自身弱點及相對威脅</a:t>
            </a:r>
          </a:p>
          <a:p>
            <a:pPr lvl="1">
              <a:lnSpc>
                <a:spcPct val="80000"/>
              </a:lnSpc>
            </a:pPr>
            <a:r>
              <a:rPr lang="zh-TW" altLang="en-US" sz="800"/>
              <a:t>使用者警覺性不夠或以為事不關己、行為未落實</a:t>
            </a:r>
          </a:p>
          <a:p>
            <a:pPr>
              <a:lnSpc>
                <a:spcPct val="90000"/>
              </a:lnSpc>
              <a:buClr>
                <a:schemeClr val="tx1"/>
              </a:buClr>
              <a:buFontTx/>
              <a:buChar char="•"/>
            </a:pPr>
            <a:r>
              <a:rPr lang="zh-TW" altLang="en-US" sz="800" b="1">
                <a:solidFill>
                  <a:srgbClr val="C30315"/>
                </a:solidFill>
              </a:rPr>
              <a:t>公務機密維護的死角</a:t>
            </a:r>
          </a:p>
          <a:p>
            <a:pPr lvl="1">
              <a:lnSpc>
                <a:spcPct val="90000"/>
              </a:lnSpc>
              <a:buClr>
                <a:schemeClr val="tx1"/>
              </a:buClr>
            </a:pPr>
            <a:r>
              <a:rPr lang="zh-TW" altLang="en-US" sz="1000"/>
              <a:t>高階首長、主管及秘書辦公室的上網電腦或其他設備。</a:t>
            </a:r>
          </a:p>
          <a:p>
            <a:pPr lvl="1">
              <a:lnSpc>
                <a:spcPct val="90000"/>
              </a:lnSpc>
              <a:buClr>
                <a:schemeClr val="tx1"/>
              </a:buClr>
            </a:pPr>
            <a:r>
              <a:rPr lang="zh-TW" altLang="en-US" sz="1000"/>
              <a:t>高階首長、主管及秘書家中的上網電腦或其他設備。</a:t>
            </a:r>
          </a:p>
          <a:p>
            <a:pPr>
              <a:lnSpc>
                <a:spcPct val="80000"/>
              </a:lnSpc>
              <a:buFontTx/>
              <a:buChar char="•"/>
            </a:pPr>
            <a:r>
              <a:rPr lang="zh-TW" altLang="en-US" sz="800" b="1">
                <a:effectLst>
                  <a:outerShdw blurRad="38100" dist="38100" dir="2700000" algn="tl">
                    <a:srgbClr val="C0C0C0"/>
                  </a:outerShdw>
                </a:effectLst>
              </a:rPr>
              <a:t>駐外機構，鞭長莫及</a:t>
            </a:r>
            <a:endParaRPr lang="zh-TW" altLang="en-US" sz="1000" b="1"/>
          </a:p>
          <a:p>
            <a:pPr lvl="1">
              <a:lnSpc>
                <a:spcPct val="90000"/>
              </a:lnSpc>
              <a:buClr>
                <a:schemeClr val="tx1"/>
              </a:buClr>
            </a:pPr>
            <a:r>
              <a:rPr lang="zh-TW" altLang="en-US" sz="1000"/>
              <a:t>政府駐外機構上網電腦或其他設備。</a:t>
            </a:r>
          </a:p>
          <a:p>
            <a:pPr>
              <a:lnSpc>
                <a:spcPct val="80000"/>
              </a:lnSpc>
              <a:buFontTx/>
              <a:buChar char="•"/>
            </a:pPr>
            <a:r>
              <a:rPr lang="zh-TW" altLang="en-US" sz="800" b="1">
                <a:effectLst>
                  <a:outerShdw blurRad="38100" dist="38100" dir="2700000" algn="tl">
                    <a:srgbClr val="C0C0C0"/>
                  </a:outerShdw>
                </a:effectLst>
              </a:rPr>
              <a:t>委外廠商，程度差異</a:t>
            </a:r>
            <a:endParaRPr lang="zh-TW" altLang="en-US" sz="1000" b="1"/>
          </a:p>
          <a:p>
            <a:pPr lvl="1">
              <a:lnSpc>
                <a:spcPct val="90000"/>
              </a:lnSpc>
              <a:buClr>
                <a:schemeClr val="tx1"/>
              </a:buClr>
            </a:pPr>
            <a:r>
              <a:rPr lang="zh-TW" altLang="en-US" sz="1000"/>
              <a:t>受政府委託處理資訊業務的廠商或學研機構。</a:t>
            </a:r>
          </a:p>
          <a:p>
            <a:pPr>
              <a:lnSpc>
                <a:spcPct val="80000"/>
              </a:lnSpc>
              <a:buFontTx/>
              <a:buChar char="•"/>
            </a:pPr>
            <a:r>
              <a:rPr lang="zh-TW" altLang="en-US" sz="800" b="1">
                <a:effectLst>
                  <a:outerShdw blurRad="38100" dist="38100" dir="2700000" algn="tl">
                    <a:srgbClr val="C0C0C0"/>
                  </a:outerShdw>
                </a:effectLst>
              </a:rPr>
              <a:t>人力預算專業不足</a:t>
            </a:r>
            <a:endParaRPr lang="zh-TW" altLang="en-US" sz="800" b="1"/>
          </a:p>
          <a:p>
            <a:pPr lvl="1">
              <a:lnSpc>
                <a:spcPct val="80000"/>
              </a:lnSpc>
            </a:pPr>
            <a:r>
              <a:rPr lang="zh-TW" altLang="en-US" sz="800"/>
              <a:t>資訊</a:t>
            </a:r>
            <a:r>
              <a:rPr lang="en-US" altLang="zh-TW" sz="800"/>
              <a:t>(</a:t>
            </a:r>
            <a:r>
              <a:rPr lang="zh-TW" altLang="en-US" sz="800"/>
              <a:t>安</a:t>
            </a:r>
            <a:r>
              <a:rPr lang="en-US" altLang="zh-TW" sz="800"/>
              <a:t>)</a:t>
            </a:r>
            <a:r>
              <a:rPr lang="zh-TW" altLang="en-US" sz="800"/>
              <a:t>人力不足、專業待加強</a:t>
            </a:r>
          </a:p>
          <a:p>
            <a:pPr lvl="1">
              <a:lnSpc>
                <a:spcPct val="80000"/>
              </a:lnSpc>
            </a:pPr>
            <a:r>
              <a:rPr lang="zh-TW" altLang="en-US" sz="800"/>
              <a:t>預算不足</a:t>
            </a:r>
          </a:p>
          <a:p>
            <a:pPr lvl="1">
              <a:lnSpc>
                <a:spcPct val="80000"/>
              </a:lnSpc>
            </a:pPr>
            <a:r>
              <a:rPr lang="zh-TW" altLang="en-US" sz="800"/>
              <a:t>主導稽核員人力未充分再訓練與運用</a:t>
            </a:r>
          </a:p>
          <a:p>
            <a:pPr>
              <a:lnSpc>
                <a:spcPct val="80000"/>
              </a:lnSpc>
              <a:buFontTx/>
              <a:buChar char="•"/>
            </a:pPr>
            <a:r>
              <a:rPr lang="zh-TW" altLang="en-US" sz="800" b="1"/>
              <a:t>我國資安防護弱點</a:t>
            </a:r>
          </a:p>
          <a:p>
            <a:pPr lvl="1">
              <a:lnSpc>
                <a:spcPct val="80000"/>
              </a:lnSpc>
            </a:pPr>
            <a:r>
              <a:rPr lang="zh-TW" altLang="en-US" sz="800"/>
              <a:t>機關</a:t>
            </a:r>
            <a:r>
              <a:rPr lang="en-US" altLang="zh-TW" sz="800"/>
              <a:t>(</a:t>
            </a:r>
            <a:r>
              <a:rPr lang="zh-TW" altLang="en-US" sz="800"/>
              <a:t>構</a:t>
            </a:r>
            <a:r>
              <a:rPr lang="en-US" altLang="zh-TW" sz="800"/>
              <a:t>)</a:t>
            </a:r>
            <a:r>
              <a:rPr lang="zh-TW" altLang="en-US" sz="800"/>
              <a:t>不瞭解自身弱點及相對威脅</a:t>
            </a:r>
          </a:p>
          <a:p>
            <a:pPr lvl="1">
              <a:lnSpc>
                <a:spcPct val="80000"/>
              </a:lnSpc>
            </a:pPr>
            <a:r>
              <a:rPr lang="zh-TW" altLang="en-US" sz="800"/>
              <a:t>使用者警覺性不夠或以為事不關己、行為未落實</a:t>
            </a:r>
          </a:p>
          <a:p>
            <a:pPr lvl="1">
              <a:lnSpc>
                <a:spcPct val="80000"/>
              </a:lnSpc>
            </a:pPr>
            <a:r>
              <a:rPr lang="zh-TW" altLang="en-US" sz="800"/>
              <a:t>隨身碟等行動儲存媒體管理鬆散</a:t>
            </a:r>
          </a:p>
          <a:p>
            <a:pPr lvl="1">
              <a:lnSpc>
                <a:spcPct val="80000"/>
              </a:lnSpc>
            </a:pPr>
            <a:r>
              <a:rPr lang="zh-TW" altLang="en-US" sz="800" b="1"/>
              <a:t>網路攻擊可能癱瘓重要民生資訊基礎建設</a:t>
            </a:r>
          </a:p>
          <a:p>
            <a:pPr lvl="1">
              <a:lnSpc>
                <a:spcPct val="80000"/>
              </a:lnSpc>
            </a:pPr>
            <a:r>
              <a:rPr lang="zh-TW" altLang="en-US" sz="800"/>
              <a:t>資訊</a:t>
            </a:r>
            <a:r>
              <a:rPr lang="en-US" altLang="zh-TW" sz="800"/>
              <a:t>(</a:t>
            </a:r>
            <a:r>
              <a:rPr lang="zh-TW" altLang="en-US" sz="800"/>
              <a:t>安</a:t>
            </a:r>
            <a:r>
              <a:rPr lang="en-US" altLang="zh-TW" sz="800"/>
              <a:t>)</a:t>
            </a:r>
            <a:r>
              <a:rPr lang="zh-TW" altLang="en-US" sz="800"/>
              <a:t>人力不足、專業待加強</a:t>
            </a:r>
          </a:p>
          <a:p>
            <a:pPr lvl="1">
              <a:lnSpc>
                <a:spcPct val="80000"/>
              </a:lnSpc>
            </a:pPr>
            <a:r>
              <a:rPr lang="zh-TW" altLang="en-US" sz="800"/>
              <a:t>預算不足</a:t>
            </a:r>
          </a:p>
          <a:p>
            <a:pPr lvl="1">
              <a:lnSpc>
                <a:spcPct val="80000"/>
              </a:lnSpc>
            </a:pPr>
            <a:r>
              <a:rPr lang="zh-TW" altLang="en-US" sz="800"/>
              <a:t>主導稽核員人力未充分再訓練與運用</a:t>
            </a:r>
            <a:endParaRPr lang="zh-TW" altLang="en-US" sz="800" b="1"/>
          </a:p>
          <a:p>
            <a:pPr>
              <a:lnSpc>
                <a:spcPts val="3000"/>
              </a:lnSpc>
              <a:buClr>
                <a:schemeClr val="tx1"/>
              </a:buClr>
              <a:buFontTx/>
              <a:buChar char="•"/>
            </a:pPr>
            <a:endParaRPr lang="zh-TW" altLang="en-US"/>
          </a:p>
          <a:p>
            <a:pPr>
              <a:lnSpc>
                <a:spcPts val="3000"/>
              </a:lnSpc>
              <a:buClr>
                <a:schemeClr val="tx1"/>
              </a:buClr>
            </a:pPr>
            <a:endParaRPr lang="en-US" altLang="zh-TW" sz="1000" b="1">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0AE656-344F-42CD-A78F-8BA29EA4FD9B}" type="slidenum">
              <a:rPr lang="en-US" altLang="zh-TW"/>
              <a:pPr/>
              <a:t>35</a:t>
            </a:fld>
            <a:endParaRPr lang="en-US" altLang="zh-TW"/>
          </a:p>
        </p:txBody>
      </p:sp>
      <p:sp>
        <p:nvSpPr>
          <p:cNvPr id="1405954"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3C4BC1AA-5657-4AB4-B36A-9DFE663E4AC2}" type="slidenum">
              <a:rPr lang="en-US" altLang="zh-TW" sz="1100">
                <a:latin typeface="Arial" charset="0"/>
                <a:ea typeface="新細明體" pitchFamily="18" charset="-120"/>
                <a:cs typeface="Times New Roman" pitchFamily="18" charset="0"/>
              </a:rPr>
              <a:pPr algn="r" defTabSz="876300">
                <a:spcBef>
                  <a:spcPct val="0"/>
                </a:spcBef>
              </a:pPr>
              <a:t>35</a:t>
            </a:fld>
            <a:endParaRPr lang="en-US" altLang="zh-TW" sz="1100">
              <a:latin typeface="Arial" charset="0"/>
              <a:ea typeface="新細明體" pitchFamily="18" charset="-120"/>
              <a:cs typeface="Times New Roman" pitchFamily="18" charset="0"/>
            </a:endParaRPr>
          </a:p>
        </p:txBody>
      </p:sp>
      <p:sp>
        <p:nvSpPr>
          <p:cNvPr id="1405955" name="Rectangle 2"/>
          <p:cNvSpPr>
            <a:spLocks noRot="1" noChangeArrowheads="1" noTextEdit="1"/>
          </p:cNvSpPr>
          <p:nvPr>
            <p:ph type="sldImg"/>
          </p:nvPr>
        </p:nvSpPr>
        <p:spPr>
          <a:xfrm>
            <a:off x="901700" y="741363"/>
            <a:ext cx="4933950" cy="3700462"/>
          </a:xfrm>
          <a:ln/>
        </p:spPr>
      </p:sp>
      <p:sp>
        <p:nvSpPr>
          <p:cNvPr id="1405956"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E636E57-171E-4EA1-A3A6-17C90064F10B}" type="slidenum">
              <a:rPr lang="en-US" altLang="zh-TW"/>
              <a:pPr/>
              <a:t>36</a:t>
            </a:fld>
            <a:endParaRPr lang="en-US" altLang="zh-TW"/>
          </a:p>
        </p:txBody>
      </p:sp>
      <p:sp>
        <p:nvSpPr>
          <p:cNvPr id="1408002"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E3DC514B-34BF-49E6-9353-FCE6526D8436}" type="slidenum">
              <a:rPr lang="en-US" altLang="zh-TW" sz="1100">
                <a:latin typeface="Arial" charset="0"/>
                <a:ea typeface="新細明體" pitchFamily="18" charset="-120"/>
                <a:cs typeface="Times New Roman" pitchFamily="18" charset="0"/>
              </a:rPr>
              <a:pPr algn="r" defTabSz="876300">
                <a:spcBef>
                  <a:spcPct val="0"/>
                </a:spcBef>
              </a:pPr>
              <a:t>36</a:t>
            </a:fld>
            <a:endParaRPr lang="en-US" altLang="zh-TW" sz="1100">
              <a:latin typeface="Arial" charset="0"/>
              <a:ea typeface="新細明體" pitchFamily="18" charset="-120"/>
              <a:cs typeface="Times New Roman" pitchFamily="18" charset="0"/>
            </a:endParaRPr>
          </a:p>
        </p:txBody>
      </p:sp>
      <p:sp>
        <p:nvSpPr>
          <p:cNvPr id="1408003" name="Rectangle 2"/>
          <p:cNvSpPr>
            <a:spLocks noRot="1" noChangeArrowheads="1" noTextEdit="1"/>
          </p:cNvSpPr>
          <p:nvPr>
            <p:ph type="sldImg"/>
          </p:nvPr>
        </p:nvSpPr>
        <p:spPr>
          <a:xfrm>
            <a:off x="901700" y="741363"/>
            <a:ext cx="4933950" cy="3700462"/>
          </a:xfrm>
          <a:ln/>
        </p:spPr>
      </p:sp>
      <p:sp>
        <p:nvSpPr>
          <p:cNvPr id="1408004"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BF02252-805D-440C-BC85-C9178131EE8A}" type="slidenum">
              <a:rPr lang="en-US" altLang="zh-TW"/>
              <a:pPr/>
              <a:t>37</a:t>
            </a:fld>
            <a:endParaRPr lang="en-US" altLang="zh-TW"/>
          </a:p>
        </p:txBody>
      </p:sp>
      <p:sp>
        <p:nvSpPr>
          <p:cNvPr id="1410050"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BDA68FF6-4FC4-48E9-B82C-D666E39070DE}" type="slidenum">
              <a:rPr lang="en-US" altLang="zh-TW" sz="1100">
                <a:latin typeface="Arial" charset="0"/>
                <a:ea typeface="新細明體" pitchFamily="18" charset="-120"/>
                <a:cs typeface="Times New Roman" pitchFamily="18" charset="0"/>
              </a:rPr>
              <a:pPr algn="r" defTabSz="876300">
                <a:spcBef>
                  <a:spcPct val="0"/>
                </a:spcBef>
              </a:pPr>
              <a:t>37</a:t>
            </a:fld>
            <a:endParaRPr lang="en-US" altLang="zh-TW" sz="1100">
              <a:latin typeface="Arial" charset="0"/>
              <a:ea typeface="新細明體" pitchFamily="18" charset="-120"/>
              <a:cs typeface="Times New Roman" pitchFamily="18" charset="0"/>
            </a:endParaRPr>
          </a:p>
        </p:txBody>
      </p:sp>
      <p:sp>
        <p:nvSpPr>
          <p:cNvPr id="1410051" name="Rectangle 2"/>
          <p:cNvSpPr>
            <a:spLocks noRot="1" noChangeArrowheads="1" noTextEdit="1"/>
          </p:cNvSpPr>
          <p:nvPr>
            <p:ph type="sldImg"/>
          </p:nvPr>
        </p:nvSpPr>
        <p:spPr>
          <a:xfrm>
            <a:off x="901700" y="741363"/>
            <a:ext cx="4933950" cy="3700462"/>
          </a:xfrm>
          <a:ln/>
        </p:spPr>
      </p:sp>
      <p:sp>
        <p:nvSpPr>
          <p:cNvPr id="1410052"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F5B8D3-DFDB-49A7-9818-9E88389492D7}" type="slidenum">
              <a:rPr lang="en-US" altLang="zh-TW"/>
              <a:pPr/>
              <a:t>38</a:t>
            </a:fld>
            <a:endParaRPr lang="en-US" altLang="zh-TW"/>
          </a:p>
        </p:txBody>
      </p:sp>
      <p:sp>
        <p:nvSpPr>
          <p:cNvPr id="1412098"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C28311F1-5C89-4F21-9AD5-D23939D7E957}" type="slidenum">
              <a:rPr lang="en-US" altLang="zh-TW" sz="1100">
                <a:latin typeface="Arial" charset="0"/>
                <a:ea typeface="新細明體" pitchFamily="18" charset="-120"/>
                <a:cs typeface="Times New Roman" pitchFamily="18" charset="0"/>
              </a:rPr>
              <a:pPr algn="r" defTabSz="876300">
                <a:spcBef>
                  <a:spcPct val="0"/>
                </a:spcBef>
              </a:pPr>
              <a:t>38</a:t>
            </a:fld>
            <a:endParaRPr lang="en-US" altLang="zh-TW" sz="1100">
              <a:latin typeface="Arial" charset="0"/>
              <a:ea typeface="新細明體" pitchFamily="18" charset="-120"/>
              <a:cs typeface="Times New Roman" pitchFamily="18" charset="0"/>
            </a:endParaRPr>
          </a:p>
        </p:txBody>
      </p:sp>
      <p:sp>
        <p:nvSpPr>
          <p:cNvPr id="1412099" name="Rectangle 2"/>
          <p:cNvSpPr>
            <a:spLocks noRot="1" noChangeArrowheads="1" noTextEdit="1"/>
          </p:cNvSpPr>
          <p:nvPr>
            <p:ph type="sldImg"/>
          </p:nvPr>
        </p:nvSpPr>
        <p:spPr>
          <a:xfrm>
            <a:off x="901700" y="741363"/>
            <a:ext cx="4933950" cy="3700462"/>
          </a:xfrm>
          <a:ln/>
        </p:spPr>
      </p:sp>
      <p:sp>
        <p:nvSpPr>
          <p:cNvPr id="1412100"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C03A582-D1A1-4697-B859-081767179276}" type="slidenum">
              <a:rPr lang="en-US" altLang="zh-TW"/>
              <a:pPr/>
              <a:t>53</a:t>
            </a:fld>
            <a:endParaRPr lang="en-US" altLang="zh-TW"/>
          </a:p>
        </p:txBody>
      </p:sp>
      <p:sp>
        <p:nvSpPr>
          <p:cNvPr id="1700866"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F48517DB-7C8B-4FFF-B875-60AC69BEBBE9}" type="slidenum">
              <a:rPr lang="en-US" altLang="zh-TW" sz="1100">
                <a:latin typeface="Arial" charset="0"/>
                <a:ea typeface="新細明體" pitchFamily="18" charset="-120"/>
                <a:cs typeface="Times New Roman" pitchFamily="18" charset="0"/>
              </a:rPr>
              <a:pPr algn="r" defTabSz="876300">
                <a:spcBef>
                  <a:spcPct val="0"/>
                </a:spcBef>
              </a:pPr>
              <a:t>53</a:t>
            </a:fld>
            <a:endParaRPr lang="en-US" altLang="zh-TW" sz="1100">
              <a:latin typeface="Arial" charset="0"/>
              <a:ea typeface="新細明體" pitchFamily="18" charset="-120"/>
              <a:cs typeface="Times New Roman" pitchFamily="18" charset="0"/>
            </a:endParaRPr>
          </a:p>
        </p:txBody>
      </p:sp>
      <p:sp>
        <p:nvSpPr>
          <p:cNvPr id="1700867" name="Rectangle 2"/>
          <p:cNvSpPr>
            <a:spLocks noRot="1" noChangeArrowheads="1" noTextEdit="1"/>
          </p:cNvSpPr>
          <p:nvPr>
            <p:ph type="sldImg"/>
          </p:nvPr>
        </p:nvSpPr>
        <p:spPr>
          <a:xfrm>
            <a:off x="901700" y="741363"/>
            <a:ext cx="4933950" cy="3700462"/>
          </a:xfrm>
          <a:ln/>
        </p:spPr>
      </p:sp>
      <p:sp>
        <p:nvSpPr>
          <p:cNvPr id="1700868"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7190B6-5185-4518-97F4-294CEFDCA651}" type="slidenum">
              <a:rPr lang="en-US" altLang="zh-TW"/>
              <a:pPr/>
              <a:t>54</a:t>
            </a:fld>
            <a:endParaRPr lang="en-US" altLang="zh-TW"/>
          </a:p>
        </p:txBody>
      </p:sp>
      <p:sp>
        <p:nvSpPr>
          <p:cNvPr id="1759234" name="投影片圖像版面配置區 1"/>
          <p:cNvSpPr>
            <a:spLocks noGrp="1" noRot="1" noChangeAspect="1" noTextEdit="1"/>
          </p:cNvSpPr>
          <p:nvPr>
            <p:ph type="sldImg"/>
          </p:nvPr>
        </p:nvSpPr>
        <p:spPr>
          <a:xfrm>
            <a:off x="901700" y="739775"/>
            <a:ext cx="4935538" cy="3702050"/>
          </a:xfrm>
          <a:ln/>
        </p:spPr>
      </p:sp>
      <p:sp>
        <p:nvSpPr>
          <p:cNvPr id="1759235" name="備忘稿版面配置區 2"/>
          <p:cNvSpPr>
            <a:spLocks noGrp="1"/>
          </p:cNvSpPr>
          <p:nvPr>
            <p:ph type="body" idx="1"/>
          </p:nvPr>
        </p:nvSpPr>
        <p:spPr>
          <a:xfrm>
            <a:off x="673100" y="4687888"/>
            <a:ext cx="5389563" cy="4441825"/>
          </a:xfrm>
        </p:spPr>
        <p:txBody>
          <a:bodyPr lIns="91439" tIns="45719" rIns="91439" bIns="45719"/>
          <a:lstStyle/>
          <a:p>
            <a:endParaRPr lang="zh-TW" altLang="zh-TW"/>
          </a:p>
        </p:txBody>
      </p:sp>
      <p:sp>
        <p:nvSpPr>
          <p:cNvPr id="1759236" name="投影片編號版面配置區 3"/>
          <p:cNvSpPr txBox="1">
            <a:spLocks noGrp="1"/>
          </p:cNvSpPr>
          <p:nvPr/>
        </p:nvSpPr>
        <p:spPr bwMode="auto">
          <a:xfrm>
            <a:off x="3814763" y="9374188"/>
            <a:ext cx="2919412" cy="493712"/>
          </a:xfrm>
          <a:prstGeom prst="rect">
            <a:avLst/>
          </a:prstGeom>
          <a:noFill/>
          <a:ln w="9525">
            <a:noFill/>
            <a:miter lim="800000"/>
            <a:headEnd/>
            <a:tailEnd/>
          </a:ln>
        </p:spPr>
        <p:txBody>
          <a:bodyPr lIns="91439" tIns="45719" rIns="91439" bIns="45719" anchor="b"/>
          <a:lstStyle/>
          <a:p>
            <a:pPr algn="r">
              <a:spcBef>
                <a:spcPct val="0"/>
              </a:spcBef>
            </a:pPr>
            <a:fld id="{96EB88CC-D467-41F2-925C-EA79F7572C44}" type="slidenum">
              <a:rPr lang="en-US" altLang="zh-TW" sz="1200">
                <a:latin typeface="Arial" charset="0"/>
                <a:ea typeface="新細明體" pitchFamily="18" charset="-120"/>
              </a:rPr>
              <a:pPr algn="r">
                <a:spcBef>
                  <a:spcPct val="0"/>
                </a:spcBef>
              </a:pPr>
              <a:t>54</a:t>
            </a:fld>
            <a:endParaRPr lang="en-US" altLang="zh-TW" sz="1200">
              <a:latin typeface="Arial" charset="0"/>
              <a:ea typeface="新細明體"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82DD576-FA68-4413-8EE6-CE32196C3AC1}" type="slidenum">
              <a:rPr lang="en-US" altLang="zh-TW"/>
              <a:pPr/>
              <a:t>55</a:t>
            </a:fld>
            <a:endParaRPr lang="en-US" altLang="zh-TW"/>
          </a:p>
        </p:txBody>
      </p:sp>
      <p:sp>
        <p:nvSpPr>
          <p:cNvPr id="1761282" name="投影片圖像版面配置區 1"/>
          <p:cNvSpPr>
            <a:spLocks noGrp="1" noRot="1" noChangeAspect="1" noTextEdit="1"/>
          </p:cNvSpPr>
          <p:nvPr>
            <p:ph type="sldImg"/>
          </p:nvPr>
        </p:nvSpPr>
        <p:spPr>
          <a:xfrm>
            <a:off x="901700" y="739775"/>
            <a:ext cx="4935538" cy="3702050"/>
          </a:xfrm>
          <a:ln/>
        </p:spPr>
      </p:sp>
      <p:sp>
        <p:nvSpPr>
          <p:cNvPr id="1761283" name="備忘稿版面配置區 2"/>
          <p:cNvSpPr>
            <a:spLocks noGrp="1"/>
          </p:cNvSpPr>
          <p:nvPr>
            <p:ph type="body" idx="1"/>
          </p:nvPr>
        </p:nvSpPr>
        <p:spPr>
          <a:xfrm>
            <a:off x="673100" y="4687888"/>
            <a:ext cx="5389563" cy="4441825"/>
          </a:xfrm>
        </p:spPr>
        <p:txBody>
          <a:bodyPr lIns="91439" tIns="45719" rIns="91439" bIns="45719"/>
          <a:lstStyle/>
          <a:p>
            <a:endParaRPr lang="zh-TW" altLang="zh-TW"/>
          </a:p>
        </p:txBody>
      </p:sp>
      <p:sp>
        <p:nvSpPr>
          <p:cNvPr id="1761284" name="投影片編號版面配置區 3"/>
          <p:cNvSpPr txBox="1">
            <a:spLocks noGrp="1"/>
          </p:cNvSpPr>
          <p:nvPr/>
        </p:nvSpPr>
        <p:spPr bwMode="auto">
          <a:xfrm>
            <a:off x="3814763" y="9374188"/>
            <a:ext cx="2919412" cy="493712"/>
          </a:xfrm>
          <a:prstGeom prst="rect">
            <a:avLst/>
          </a:prstGeom>
          <a:noFill/>
          <a:ln w="9525">
            <a:noFill/>
            <a:miter lim="800000"/>
            <a:headEnd/>
            <a:tailEnd/>
          </a:ln>
        </p:spPr>
        <p:txBody>
          <a:bodyPr lIns="91439" tIns="45719" rIns="91439" bIns="45719" anchor="b"/>
          <a:lstStyle/>
          <a:p>
            <a:pPr algn="r">
              <a:spcBef>
                <a:spcPct val="0"/>
              </a:spcBef>
            </a:pPr>
            <a:fld id="{4C0FA9CD-1016-4E1D-AC38-97EB012C6FAE}" type="slidenum">
              <a:rPr lang="en-US" altLang="zh-TW" sz="1200">
                <a:latin typeface="Arial" charset="0"/>
                <a:ea typeface="新細明體" pitchFamily="18" charset="-120"/>
              </a:rPr>
              <a:pPr algn="r">
                <a:spcBef>
                  <a:spcPct val="0"/>
                </a:spcBef>
              </a:pPr>
              <a:t>55</a:t>
            </a:fld>
            <a:endParaRPr lang="en-US" altLang="zh-TW" sz="1200">
              <a:latin typeface="Arial" charset="0"/>
              <a:ea typeface="新細明體"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951F2EB-73FA-490F-8B1C-C22258EAB33D}" type="slidenum">
              <a:rPr lang="en-US" altLang="zh-TW"/>
              <a:pPr/>
              <a:t>57</a:t>
            </a:fld>
            <a:endParaRPr lang="en-US" altLang="zh-TW"/>
          </a:p>
        </p:txBody>
      </p:sp>
      <p:sp>
        <p:nvSpPr>
          <p:cNvPr id="1332226"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5655583F-6DFC-43EE-AA49-79ECF98181B9}" type="slidenum">
              <a:rPr lang="en-US" altLang="zh-TW" sz="1100">
                <a:latin typeface="Arial" charset="0"/>
                <a:ea typeface="新細明體" pitchFamily="18" charset="-120"/>
                <a:cs typeface="Times New Roman" pitchFamily="18" charset="0"/>
              </a:rPr>
              <a:pPr algn="r" defTabSz="876300">
                <a:spcBef>
                  <a:spcPct val="0"/>
                </a:spcBef>
              </a:pPr>
              <a:t>57</a:t>
            </a:fld>
            <a:endParaRPr lang="en-US" altLang="zh-TW" sz="1100">
              <a:latin typeface="Arial" charset="0"/>
              <a:ea typeface="新細明體" pitchFamily="18" charset="-120"/>
              <a:cs typeface="Times New Roman" pitchFamily="18" charset="0"/>
            </a:endParaRPr>
          </a:p>
        </p:txBody>
      </p:sp>
      <p:sp>
        <p:nvSpPr>
          <p:cNvPr id="1332227" name="Rectangle 2"/>
          <p:cNvSpPr>
            <a:spLocks noRot="1" noChangeArrowheads="1" noTextEdit="1"/>
          </p:cNvSpPr>
          <p:nvPr>
            <p:ph type="sldImg"/>
          </p:nvPr>
        </p:nvSpPr>
        <p:spPr>
          <a:xfrm>
            <a:off x="901700" y="741363"/>
            <a:ext cx="4933950" cy="3700462"/>
          </a:xfrm>
          <a:ln/>
        </p:spPr>
      </p:sp>
      <p:sp>
        <p:nvSpPr>
          <p:cNvPr id="1332228"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D1DBFB-E137-4EAE-B690-BD80C7E2BEC2}" type="slidenum">
              <a:rPr lang="en-US" altLang="zh-TW"/>
              <a:pPr/>
              <a:t>59</a:t>
            </a:fld>
            <a:endParaRPr lang="en-US" altLang="zh-TW"/>
          </a:p>
        </p:txBody>
      </p:sp>
      <p:sp>
        <p:nvSpPr>
          <p:cNvPr id="1335298"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6FDDC23D-D8A6-4572-8D66-7A572AEC10F9}" type="slidenum">
              <a:rPr lang="en-US" altLang="zh-TW" sz="1100">
                <a:latin typeface="Arial" charset="0"/>
                <a:ea typeface="新細明體" pitchFamily="18" charset="-120"/>
                <a:cs typeface="Times New Roman" pitchFamily="18" charset="0"/>
              </a:rPr>
              <a:pPr algn="r" defTabSz="876300">
                <a:spcBef>
                  <a:spcPct val="0"/>
                </a:spcBef>
              </a:pPr>
              <a:t>59</a:t>
            </a:fld>
            <a:endParaRPr lang="en-US" altLang="zh-TW" sz="1100">
              <a:latin typeface="Arial" charset="0"/>
              <a:ea typeface="新細明體" pitchFamily="18" charset="-120"/>
              <a:cs typeface="Times New Roman" pitchFamily="18" charset="0"/>
            </a:endParaRPr>
          </a:p>
        </p:txBody>
      </p:sp>
      <p:sp>
        <p:nvSpPr>
          <p:cNvPr id="1335299" name="Rectangle 2"/>
          <p:cNvSpPr>
            <a:spLocks noRot="1" noChangeArrowheads="1" noTextEdit="1"/>
          </p:cNvSpPr>
          <p:nvPr>
            <p:ph type="sldImg"/>
          </p:nvPr>
        </p:nvSpPr>
        <p:spPr>
          <a:xfrm>
            <a:off x="901700" y="741363"/>
            <a:ext cx="4933950" cy="3700462"/>
          </a:xfrm>
          <a:ln/>
        </p:spPr>
      </p:sp>
      <p:sp>
        <p:nvSpPr>
          <p:cNvPr id="1335300"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C9BB3D7-468C-48B9-B511-2F246CA4F1A9}" type="slidenum">
              <a:rPr lang="en-US" altLang="zh-TW"/>
              <a:pPr/>
              <a:t>60</a:t>
            </a:fld>
            <a:endParaRPr lang="en-US" altLang="zh-TW"/>
          </a:p>
        </p:txBody>
      </p:sp>
      <p:sp>
        <p:nvSpPr>
          <p:cNvPr id="1423362" name="投影片圖像版面配置區 1"/>
          <p:cNvSpPr>
            <a:spLocks noGrp="1" noRot="1" noChangeAspect="1" noTextEdit="1"/>
          </p:cNvSpPr>
          <p:nvPr>
            <p:ph type="sldImg"/>
          </p:nvPr>
        </p:nvSpPr>
        <p:spPr>
          <a:xfrm>
            <a:off x="901700" y="739775"/>
            <a:ext cx="4935538" cy="3702050"/>
          </a:xfrm>
          <a:ln/>
        </p:spPr>
      </p:sp>
      <p:sp>
        <p:nvSpPr>
          <p:cNvPr id="1423363" name="備忘稿版面配置區 2"/>
          <p:cNvSpPr>
            <a:spLocks noGrp="1"/>
          </p:cNvSpPr>
          <p:nvPr>
            <p:ph type="body" idx="1"/>
          </p:nvPr>
        </p:nvSpPr>
        <p:spPr/>
        <p:txBody>
          <a:bodyPr lIns="91410" tIns="45705" rIns="91410" bIns="45705"/>
          <a:lstStyle/>
          <a:p>
            <a:endParaRPr lang="zh-TW" altLang="zh-TW"/>
          </a:p>
        </p:txBody>
      </p:sp>
      <p:sp>
        <p:nvSpPr>
          <p:cNvPr id="1423364" name="投影片編號版面配置區 3"/>
          <p:cNvSpPr txBox="1">
            <a:spLocks noGrp="1"/>
          </p:cNvSpPr>
          <p:nvPr/>
        </p:nvSpPr>
        <p:spPr bwMode="auto">
          <a:xfrm>
            <a:off x="3817938" y="9375775"/>
            <a:ext cx="2917825" cy="493713"/>
          </a:xfrm>
          <a:prstGeom prst="rect">
            <a:avLst/>
          </a:prstGeom>
          <a:noFill/>
          <a:ln w="9525">
            <a:noFill/>
            <a:miter lim="800000"/>
            <a:headEnd/>
            <a:tailEnd/>
          </a:ln>
        </p:spPr>
        <p:txBody>
          <a:bodyPr lIns="91410" tIns="45705" rIns="91410" bIns="45705" anchor="b"/>
          <a:lstStyle/>
          <a:p>
            <a:pPr algn="r" defTabSz="912813">
              <a:spcBef>
                <a:spcPct val="0"/>
              </a:spcBef>
            </a:pPr>
            <a:fld id="{57686AB4-8B7E-4D44-8E2F-BD58F2363241}" type="slidenum">
              <a:rPr lang="en-US" altLang="zh-TW" sz="1200">
                <a:ea typeface="新細明體" pitchFamily="18" charset="-120"/>
              </a:rPr>
              <a:pPr algn="r" defTabSz="912813">
                <a:spcBef>
                  <a:spcPct val="0"/>
                </a:spcBef>
              </a:pPr>
              <a:t>60</a:t>
            </a:fld>
            <a:endParaRPr lang="en-US" altLang="zh-TW" sz="1200">
              <a:ea typeface="新細明體"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80B953-EC08-439B-9235-7EA2531D5F9E}" type="slidenum">
              <a:rPr lang="en-US" altLang="zh-TW"/>
              <a:pPr/>
              <a:t>9</a:t>
            </a:fld>
            <a:endParaRPr lang="en-US" altLang="zh-TW"/>
          </a:p>
        </p:txBody>
      </p:sp>
      <p:sp>
        <p:nvSpPr>
          <p:cNvPr id="1731586" name="Rectangle 2"/>
          <p:cNvSpPr>
            <a:spLocks noChangeArrowheads="1" noTextEdit="1"/>
          </p:cNvSpPr>
          <p:nvPr>
            <p:ph type="sldImg"/>
          </p:nvPr>
        </p:nvSpPr>
        <p:spPr>
          <a:ln/>
        </p:spPr>
      </p:sp>
      <p:sp>
        <p:nvSpPr>
          <p:cNvPr id="1731587"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8904DBD-7A8B-4FF1-9FE5-EC3DA4A2B7F7}" type="slidenum">
              <a:rPr lang="en-US" altLang="zh-TW"/>
              <a:pPr/>
              <a:t>72</a:t>
            </a:fld>
            <a:endParaRPr lang="en-US" altLang="zh-TW"/>
          </a:p>
        </p:txBody>
      </p:sp>
      <p:sp>
        <p:nvSpPr>
          <p:cNvPr id="1568770"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B716E5F1-8C6B-46A7-914D-C38D674BD673}" type="slidenum">
              <a:rPr lang="en-US" altLang="zh-TW" sz="1200">
                <a:latin typeface="Arial" charset="0"/>
                <a:ea typeface="新細明體" pitchFamily="18" charset="-120"/>
              </a:rPr>
              <a:pPr algn="r">
                <a:spcBef>
                  <a:spcPct val="0"/>
                </a:spcBef>
              </a:pPr>
              <a:t>72</a:t>
            </a:fld>
            <a:endParaRPr lang="en-US" altLang="zh-TW" sz="1200">
              <a:latin typeface="Arial" charset="0"/>
              <a:ea typeface="新細明體" pitchFamily="18" charset="-120"/>
            </a:endParaRPr>
          </a:p>
        </p:txBody>
      </p:sp>
      <p:sp>
        <p:nvSpPr>
          <p:cNvPr id="1568771" name="Rectangle 2"/>
          <p:cNvSpPr>
            <a:spLocks noRot="1" noChangeArrowheads="1" noTextEdit="1"/>
          </p:cNvSpPr>
          <p:nvPr>
            <p:ph type="sldImg"/>
          </p:nvPr>
        </p:nvSpPr>
        <p:spPr>
          <a:ln/>
        </p:spPr>
      </p:sp>
      <p:sp>
        <p:nvSpPr>
          <p:cNvPr id="1568772" name="Rectangle 3"/>
          <p:cNvSpPr>
            <a:spLocks noGrp="1" noChangeArrowheads="1"/>
          </p:cNvSpPr>
          <p:nvPr>
            <p:ph type="body" idx="1"/>
          </p:nvPr>
        </p:nvSpPr>
        <p:spPr>
          <a:xfrm>
            <a:off x="673100" y="4687888"/>
            <a:ext cx="5389563" cy="4441825"/>
          </a:xfrm>
          <a:noFill/>
        </p:spPr>
        <p:txBody>
          <a:bodyPr/>
          <a:lstStyle/>
          <a:p>
            <a:r>
              <a:rPr lang="zh-TW" altLang="en-US"/>
              <a:t>個資管理之防護技術架構，包括對於個資保護生命週期不同階段活動之安全措施項目、整體環境之身分識別與存取管理以及基礎設施網路安全管理等</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8FDB112-1A2E-4040-AC1C-7808AD7142FB}" type="slidenum">
              <a:rPr lang="en-US" altLang="zh-TW"/>
              <a:pPr/>
              <a:t>73</a:t>
            </a:fld>
            <a:endParaRPr lang="en-US" altLang="zh-TW"/>
          </a:p>
        </p:txBody>
      </p:sp>
      <p:sp>
        <p:nvSpPr>
          <p:cNvPr id="1572866"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CE4E437F-27BF-42A2-B079-5E086F77E637}" type="slidenum">
              <a:rPr lang="en-US" altLang="zh-TW" sz="1200">
                <a:latin typeface="Arial" charset="0"/>
                <a:ea typeface="新細明體" pitchFamily="18" charset="-120"/>
              </a:rPr>
              <a:pPr algn="r">
                <a:spcBef>
                  <a:spcPct val="0"/>
                </a:spcBef>
              </a:pPr>
              <a:t>73</a:t>
            </a:fld>
            <a:endParaRPr lang="en-US" altLang="zh-TW" sz="1200">
              <a:latin typeface="Arial" charset="0"/>
              <a:ea typeface="新細明體" pitchFamily="18" charset="-120"/>
            </a:endParaRPr>
          </a:p>
        </p:txBody>
      </p:sp>
      <p:sp>
        <p:nvSpPr>
          <p:cNvPr id="1572867" name="Rectangle 2"/>
          <p:cNvSpPr>
            <a:spLocks noRot="1" noChangeArrowheads="1" noTextEdit="1"/>
          </p:cNvSpPr>
          <p:nvPr>
            <p:ph type="sldImg"/>
          </p:nvPr>
        </p:nvSpPr>
        <p:spPr>
          <a:ln/>
        </p:spPr>
      </p:sp>
      <p:sp>
        <p:nvSpPr>
          <p:cNvPr id="1572868"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5A7B564-6166-444E-8EE6-F80201A13048}" type="slidenum">
              <a:rPr lang="en-US" altLang="zh-TW"/>
              <a:pPr/>
              <a:t>74</a:t>
            </a:fld>
            <a:endParaRPr lang="en-US" altLang="zh-TW"/>
          </a:p>
        </p:txBody>
      </p:sp>
      <p:sp>
        <p:nvSpPr>
          <p:cNvPr id="1574914"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12DDEBE9-82E0-452A-B176-6F713B911B42}" type="slidenum">
              <a:rPr lang="en-US" altLang="zh-TW" sz="1200">
                <a:latin typeface="Arial" charset="0"/>
                <a:ea typeface="新細明體" pitchFamily="18" charset="-120"/>
              </a:rPr>
              <a:pPr algn="r">
                <a:spcBef>
                  <a:spcPct val="0"/>
                </a:spcBef>
              </a:pPr>
              <a:t>74</a:t>
            </a:fld>
            <a:endParaRPr lang="en-US" altLang="zh-TW" sz="1200">
              <a:latin typeface="Arial" charset="0"/>
              <a:ea typeface="新細明體" pitchFamily="18" charset="-120"/>
            </a:endParaRPr>
          </a:p>
        </p:txBody>
      </p:sp>
      <p:sp>
        <p:nvSpPr>
          <p:cNvPr id="1574915" name="Rectangle 2"/>
          <p:cNvSpPr>
            <a:spLocks noRot="1" noChangeArrowheads="1" noTextEdit="1"/>
          </p:cNvSpPr>
          <p:nvPr>
            <p:ph type="sldImg"/>
          </p:nvPr>
        </p:nvSpPr>
        <p:spPr>
          <a:ln/>
        </p:spPr>
      </p:sp>
      <p:sp>
        <p:nvSpPr>
          <p:cNvPr id="1574916"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A0A79A9-5553-4C9F-9112-7FDAE4C5E72E}" type="slidenum">
              <a:rPr lang="en-US" altLang="zh-TW"/>
              <a:pPr/>
              <a:t>75</a:t>
            </a:fld>
            <a:endParaRPr lang="en-US" altLang="zh-TW"/>
          </a:p>
        </p:txBody>
      </p:sp>
      <p:sp>
        <p:nvSpPr>
          <p:cNvPr id="1576962"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679104BF-0267-462A-9E50-CD659DF66A37}" type="slidenum">
              <a:rPr lang="en-US" altLang="zh-TW" sz="1200">
                <a:latin typeface="Arial" charset="0"/>
                <a:ea typeface="新細明體" pitchFamily="18" charset="-120"/>
              </a:rPr>
              <a:pPr algn="r">
                <a:spcBef>
                  <a:spcPct val="0"/>
                </a:spcBef>
              </a:pPr>
              <a:t>75</a:t>
            </a:fld>
            <a:endParaRPr lang="en-US" altLang="zh-TW" sz="1200">
              <a:latin typeface="Arial" charset="0"/>
              <a:ea typeface="新細明體" pitchFamily="18" charset="-120"/>
            </a:endParaRPr>
          </a:p>
        </p:txBody>
      </p:sp>
      <p:sp>
        <p:nvSpPr>
          <p:cNvPr id="1576963" name="Rectangle 2"/>
          <p:cNvSpPr>
            <a:spLocks noRot="1" noChangeArrowheads="1" noTextEdit="1"/>
          </p:cNvSpPr>
          <p:nvPr>
            <p:ph type="sldImg"/>
          </p:nvPr>
        </p:nvSpPr>
        <p:spPr>
          <a:ln/>
        </p:spPr>
      </p:sp>
      <p:sp>
        <p:nvSpPr>
          <p:cNvPr id="1576964"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EA57028-AB8A-4BEA-90C0-ED22A3C701E2}" type="slidenum">
              <a:rPr lang="en-US" altLang="zh-TW"/>
              <a:pPr/>
              <a:t>76</a:t>
            </a:fld>
            <a:endParaRPr lang="en-US" altLang="zh-TW"/>
          </a:p>
        </p:txBody>
      </p:sp>
      <p:sp>
        <p:nvSpPr>
          <p:cNvPr id="1579010"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DC848750-F144-4CB5-9631-8359C1340AD2}" type="slidenum">
              <a:rPr lang="en-US" altLang="zh-TW" sz="1200">
                <a:latin typeface="Arial" charset="0"/>
                <a:ea typeface="新細明體" pitchFamily="18" charset="-120"/>
              </a:rPr>
              <a:pPr algn="r">
                <a:spcBef>
                  <a:spcPct val="0"/>
                </a:spcBef>
              </a:pPr>
              <a:t>76</a:t>
            </a:fld>
            <a:endParaRPr lang="en-US" altLang="zh-TW" sz="1200">
              <a:latin typeface="Arial" charset="0"/>
              <a:ea typeface="新細明體" pitchFamily="18" charset="-120"/>
            </a:endParaRPr>
          </a:p>
        </p:txBody>
      </p:sp>
      <p:sp>
        <p:nvSpPr>
          <p:cNvPr id="1579011" name="Rectangle 2"/>
          <p:cNvSpPr>
            <a:spLocks noRot="1" noChangeArrowheads="1" noTextEdit="1"/>
          </p:cNvSpPr>
          <p:nvPr>
            <p:ph type="sldImg"/>
          </p:nvPr>
        </p:nvSpPr>
        <p:spPr>
          <a:ln/>
        </p:spPr>
      </p:sp>
      <p:sp>
        <p:nvSpPr>
          <p:cNvPr id="1579012"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FE098DF-3088-441F-A9C2-549A38C9073F}" type="slidenum">
              <a:rPr lang="en-US" altLang="zh-TW"/>
              <a:pPr/>
              <a:t>77</a:t>
            </a:fld>
            <a:endParaRPr lang="en-US" altLang="zh-TW"/>
          </a:p>
        </p:txBody>
      </p:sp>
      <p:sp>
        <p:nvSpPr>
          <p:cNvPr id="1581058"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75271A92-53B2-4A43-B09E-48CD713D3953}" type="slidenum">
              <a:rPr lang="en-US" altLang="zh-TW" sz="1200">
                <a:latin typeface="Arial" charset="0"/>
                <a:ea typeface="新細明體" pitchFamily="18" charset="-120"/>
              </a:rPr>
              <a:pPr algn="r">
                <a:spcBef>
                  <a:spcPct val="0"/>
                </a:spcBef>
              </a:pPr>
              <a:t>77</a:t>
            </a:fld>
            <a:endParaRPr lang="en-US" altLang="zh-TW" sz="1200">
              <a:latin typeface="Arial" charset="0"/>
              <a:ea typeface="新細明體" pitchFamily="18" charset="-120"/>
            </a:endParaRPr>
          </a:p>
        </p:txBody>
      </p:sp>
      <p:sp>
        <p:nvSpPr>
          <p:cNvPr id="1581059" name="Rectangle 2"/>
          <p:cNvSpPr>
            <a:spLocks noRot="1" noChangeArrowheads="1" noTextEdit="1"/>
          </p:cNvSpPr>
          <p:nvPr>
            <p:ph type="sldImg"/>
          </p:nvPr>
        </p:nvSpPr>
        <p:spPr>
          <a:ln/>
        </p:spPr>
      </p:sp>
      <p:sp>
        <p:nvSpPr>
          <p:cNvPr id="1581060"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654015C-CFBE-4D4A-B977-AA9396D14BAD}" type="slidenum">
              <a:rPr lang="en-US" altLang="zh-TW"/>
              <a:pPr/>
              <a:t>80</a:t>
            </a:fld>
            <a:endParaRPr lang="en-US" altLang="zh-TW"/>
          </a:p>
        </p:txBody>
      </p:sp>
      <p:sp>
        <p:nvSpPr>
          <p:cNvPr id="1607682"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4460CA7E-C580-4AF1-8AE4-CE71B60CE390}" type="slidenum">
              <a:rPr lang="en-US" altLang="zh-TW" sz="1200">
                <a:latin typeface="Arial" charset="0"/>
                <a:ea typeface="新細明體" pitchFamily="18" charset="-120"/>
              </a:rPr>
              <a:pPr algn="r">
                <a:spcBef>
                  <a:spcPct val="0"/>
                </a:spcBef>
              </a:pPr>
              <a:t>80</a:t>
            </a:fld>
            <a:endParaRPr lang="en-US" altLang="zh-TW" sz="1200">
              <a:latin typeface="Arial" charset="0"/>
              <a:ea typeface="新細明體" pitchFamily="18" charset="-120"/>
            </a:endParaRPr>
          </a:p>
        </p:txBody>
      </p:sp>
      <p:sp>
        <p:nvSpPr>
          <p:cNvPr id="1607683" name="Rectangle 2"/>
          <p:cNvSpPr>
            <a:spLocks noRot="1" noChangeArrowheads="1" noTextEdit="1"/>
          </p:cNvSpPr>
          <p:nvPr>
            <p:ph type="sldImg"/>
          </p:nvPr>
        </p:nvSpPr>
        <p:spPr>
          <a:ln/>
        </p:spPr>
      </p:sp>
      <p:sp>
        <p:nvSpPr>
          <p:cNvPr id="1607684"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5C19A2-C67B-44BE-B865-9490C40F5C3E}" type="slidenum">
              <a:rPr lang="en-US" altLang="zh-TW"/>
              <a:pPr/>
              <a:t>81</a:t>
            </a:fld>
            <a:endParaRPr lang="en-US" altLang="zh-TW"/>
          </a:p>
        </p:txBody>
      </p:sp>
      <p:sp>
        <p:nvSpPr>
          <p:cNvPr id="1609730"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9B3690AD-B1EB-4B11-9CF5-62A686E56581}" type="slidenum">
              <a:rPr lang="en-US" altLang="zh-TW" sz="1200">
                <a:latin typeface="Arial" charset="0"/>
                <a:ea typeface="新細明體" pitchFamily="18" charset="-120"/>
              </a:rPr>
              <a:pPr algn="r">
                <a:spcBef>
                  <a:spcPct val="0"/>
                </a:spcBef>
              </a:pPr>
              <a:t>81</a:t>
            </a:fld>
            <a:endParaRPr lang="en-US" altLang="zh-TW" sz="1200">
              <a:latin typeface="Arial" charset="0"/>
              <a:ea typeface="新細明體" pitchFamily="18" charset="-120"/>
            </a:endParaRPr>
          </a:p>
        </p:txBody>
      </p:sp>
      <p:sp>
        <p:nvSpPr>
          <p:cNvPr id="1609731" name="Rectangle 2"/>
          <p:cNvSpPr>
            <a:spLocks noRot="1" noChangeArrowheads="1" noTextEdit="1"/>
          </p:cNvSpPr>
          <p:nvPr>
            <p:ph type="sldImg"/>
          </p:nvPr>
        </p:nvSpPr>
        <p:spPr>
          <a:ln/>
        </p:spPr>
      </p:sp>
      <p:sp>
        <p:nvSpPr>
          <p:cNvPr id="1609732"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DABB59-0602-43D7-9786-B01ABA64823B}" type="slidenum">
              <a:rPr lang="en-US" altLang="zh-TW"/>
              <a:pPr/>
              <a:t>82</a:t>
            </a:fld>
            <a:endParaRPr lang="en-US" altLang="zh-TW"/>
          </a:p>
        </p:txBody>
      </p:sp>
      <p:sp>
        <p:nvSpPr>
          <p:cNvPr id="1611778"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87183C87-E9AD-4833-A937-531FFF92B692}" type="slidenum">
              <a:rPr lang="en-US" altLang="zh-TW" sz="1200">
                <a:latin typeface="Arial" charset="0"/>
                <a:ea typeface="新細明體" pitchFamily="18" charset="-120"/>
              </a:rPr>
              <a:pPr algn="r">
                <a:spcBef>
                  <a:spcPct val="0"/>
                </a:spcBef>
              </a:pPr>
              <a:t>82</a:t>
            </a:fld>
            <a:endParaRPr lang="en-US" altLang="zh-TW" sz="1200">
              <a:latin typeface="Arial" charset="0"/>
              <a:ea typeface="新細明體" pitchFamily="18" charset="-120"/>
            </a:endParaRPr>
          </a:p>
        </p:txBody>
      </p:sp>
      <p:sp>
        <p:nvSpPr>
          <p:cNvPr id="1611779" name="Rectangle 2"/>
          <p:cNvSpPr>
            <a:spLocks noRot="1" noChangeArrowheads="1" noTextEdit="1"/>
          </p:cNvSpPr>
          <p:nvPr>
            <p:ph type="sldImg"/>
          </p:nvPr>
        </p:nvSpPr>
        <p:spPr>
          <a:ln/>
        </p:spPr>
      </p:sp>
      <p:sp>
        <p:nvSpPr>
          <p:cNvPr id="1611780"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D75CFC-B79D-40E2-93A8-220F273378B2}" type="slidenum">
              <a:rPr lang="en-US" altLang="zh-TW"/>
              <a:pPr/>
              <a:t>83</a:t>
            </a:fld>
            <a:endParaRPr lang="en-US" altLang="zh-TW"/>
          </a:p>
        </p:txBody>
      </p:sp>
      <p:sp>
        <p:nvSpPr>
          <p:cNvPr id="1613826"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88AC7108-CCEB-4F02-AD7D-AFFCFF2F84AA}" type="slidenum">
              <a:rPr lang="en-US" altLang="zh-TW" sz="1200">
                <a:latin typeface="Arial" charset="0"/>
                <a:ea typeface="新細明體" pitchFamily="18" charset="-120"/>
              </a:rPr>
              <a:pPr algn="r">
                <a:spcBef>
                  <a:spcPct val="0"/>
                </a:spcBef>
              </a:pPr>
              <a:t>83</a:t>
            </a:fld>
            <a:endParaRPr lang="en-US" altLang="zh-TW" sz="1200">
              <a:latin typeface="Arial" charset="0"/>
              <a:ea typeface="新細明體" pitchFamily="18" charset="-120"/>
            </a:endParaRPr>
          </a:p>
        </p:txBody>
      </p:sp>
      <p:sp>
        <p:nvSpPr>
          <p:cNvPr id="1613827" name="Rectangle 2"/>
          <p:cNvSpPr>
            <a:spLocks noRot="1" noChangeArrowheads="1" noTextEdit="1"/>
          </p:cNvSpPr>
          <p:nvPr>
            <p:ph type="sldImg"/>
          </p:nvPr>
        </p:nvSpPr>
        <p:spPr>
          <a:ln/>
        </p:spPr>
      </p:sp>
      <p:sp>
        <p:nvSpPr>
          <p:cNvPr id="1613828" name="Rectangle 3"/>
          <p:cNvSpPr>
            <a:spLocks noGrp="1" noChangeArrowheads="1"/>
          </p:cNvSpPr>
          <p:nvPr>
            <p:ph type="body" idx="1"/>
          </p:nvPr>
        </p:nvSpPr>
        <p:spPr>
          <a:xfrm>
            <a:off x="673100" y="4687888"/>
            <a:ext cx="5389563" cy="4441825"/>
          </a:xfrm>
        </p:spPr>
        <p:txBody>
          <a:bodyPr/>
          <a:lstStyle/>
          <a:p>
            <a:endParaRPr lang="zh-TW" altLang="zh-TW"/>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4ECCEC-9EF4-4529-A952-5D7A581FBC8B}" type="slidenum">
              <a:rPr lang="en-US" altLang="zh-TW"/>
              <a:pPr/>
              <a:t>10</a:t>
            </a:fld>
            <a:endParaRPr lang="en-US" altLang="zh-TW"/>
          </a:p>
        </p:txBody>
      </p:sp>
      <p:sp>
        <p:nvSpPr>
          <p:cNvPr id="1733634" name="Rectangle 2"/>
          <p:cNvSpPr>
            <a:spLocks noChangeArrowheads="1" noTextEdit="1"/>
          </p:cNvSpPr>
          <p:nvPr>
            <p:ph type="sldImg"/>
          </p:nvPr>
        </p:nvSpPr>
        <p:spPr>
          <a:ln/>
        </p:spPr>
      </p:sp>
      <p:sp>
        <p:nvSpPr>
          <p:cNvPr id="173363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9BC348-1475-4FC1-8B0A-B3E86137FAC2}" type="slidenum">
              <a:rPr lang="en-US" altLang="zh-TW"/>
              <a:pPr/>
              <a:t>85</a:t>
            </a:fld>
            <a:endParaRPr lang="en-US" altLang="zh-TW"/>
          </a:p>
        </p:txBody>
      </p:sp>
      <p:sp>
        <p:nvSpPr>
          <p:cNvPr id="1712130"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F7B4B972-D298-4996-BB5F-F60FE207A6B3}" type="slidenum">
              <a:rPr lang="en-US" altLang="zh-TW" sz="1100">
                <a:latin typeface="Arial" charset="0"/>
                <a:ea typeface="新細明體" pitchFamily="18" charset="-120"/>
                <a:cs typeface="Times New Roman" pitchFamily="18" charset="0"/>
              </a:rPr>
              <a:pPr algn="r" defTabSz="876300">
                <a:spcBef>
                  <a:spcPct val="0"/>
                </a:spcBef>
              </a:pPr>
              <a:t>85</a:t>
            </a:fld>
            <a:endParaRPr lang="en-US" altLang="zh-TW" sz="1100">
              <a:latin typeface="Arial" charset="0"/>
              <a:ea typeface="新細明體" pitchFamily="18" charset="-120"/>
              <a:cs typeface="Times New Roman" pitchFamily="18" charset="0"/>
            </a:endParaRPr>
          </a:p>
        </p:txBody>
      </p:sp>
      <p:sp>
        <p:nvSpPr>
          <p:cNvPr id="1712131" name="Rectangle 2"/>
          <p:cNvSpPr>
            <a:spLocks noRot="1" noChangeArrowheads="1" noTextEdit="1"/>
          </p:cNvSpPr>
          <p:nvPr>
            <p:ph type="sldImg"/>
          </p:nvPr>
        </p:nvSpPr>
        <p:spPr>
          <a:xfrm>
            <a:off x="901700" y="741363"/>
            <a:ext cx="4933950" cy="3700462"/>
          </a:xfrm>
          <a:ln/>
        </p:spPr>
      </p:sp>
      <p:sp>
        <p:nvSpPr>
          <p:cNvPr id="1712132"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6F450CA-C157-4AC5-A30D-D0A8F0D757F7}" type="slidenum">
              <a:rPr lang="en-US" altLang="zh-TW"/>
              <a:pPr/>
              <a:t>86</a:t>
            </a:fld>
            <a:endParaRPr lang="en-US" altLang="zh-TW"/>
          </a:p>
        </p:txBody>
      </p:sp>
      <p:sp>
        <p:nvSpPr>
          <p:cNvPr id="1658882"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spcBef>
                <a:spcPct val="0"/>
              </a:spcBef>
            </a:pPr>
            <a:fld id="{7D43442B-BDF8-4374-9BC5-0F875CB25E40}" type="slidenum">
              <a:rPr lang="en-US" altLang="zh-TW" sz="1200">
                <a:latin typeface="Arial" charset="0"/>
                <a:ea typeface="新細明體" pitchFamily="18" charset="-120"/>
              </a:rPr>
              <a:pPr algn="r">
                <a:spcBef>
                  <a:spcPct val="0"/>
                </a:spcBef>
              </a:pPr>
              <a:t>86</a:t>
            </a:fld>
            <a:endParaRPr lang="en-US" altLang="zh-TW" sz="1200">
              <a:latin typeface="Arial" charset="0"/>
              <a:ea typeface="新細明體" pitchFamily="18" charset="-120"/>
            </a:endParaRPr>
          </a:p>
        </p:txBody>
      </p:sp>
      <p:sp>
        <p:nvSpPr>
          <p:cNvPr id="1658883" name="Rectangle 2"/>
          <p:cNvSpPr>
            <a:spLocks noRot="1" noChangeArrowheads="1" noTextEdit="1"/>
          </p:cNvSpPr>
          <p:nvPr>
            <p:ph type="sldImg"/>
          </p:nvPr>
        </p:nvSpPr>
        <p:spPr>
          <a:ln/>
        </p:spPr>
      </p:sp>
      <p:sp>
        <p:nvSpPr>
          <p:cNvPr id="1658884" name="Rectangle 3"/>
          <p:cNvSpPr>
            <a:spLocks noGrp="1" noChangeArrowheads="1"/>
          </p:cNvSpPr>
          <p:nvPr>
            <p:ph type="body" idx="1"/>
          </p:nvPr>
        </p:nvSpPr>
        <p:spPr>
          <a:xfrm>
            <a:off x="673100" y="4687888"/>
            <a:ext cx="5389563" cy="4441825"/>
          </a:xfrm>
          <a:noFill/>
        </p:spPr>
        <p:txBody>
          <a:bodyPr/>
          <a:lstStyle/>
          <a:p>
            <a:r>
              <a:rPr lang="zh-TW" altLang="en-US"/>
              <a:t>認知類 </a:t>
            </a:r>
          </a:p>
          <a:p>
            <a:r>
              <a:rPr lang="zh-TW" altLang="en-US"/>
              <a:t>內容著重在建立人員對個資管理的基本認知，以及相關法規命令說明，適合所有同仁參與，新進同仁須在一年內完成個資管理的基礎認知課程 </a:t>
            </a:r>
          </a:p>
          <a:p>
            <a:endParaRPr lang="zh-TW" altLang="en-US"/>
          </a:p>
          <a:p>
            <a:r>
              <a:rPr lang="zh-TW" altLang="en-US"/>
              <a:t>一般類</a:t>
            </a:r>
          </a:p>
          <a:p>
            <a:r>
              <a:rPr lang="zh-TW" altLang="en-US"/>
              <a:t>內容著重在訓練人員瞭解個資管理應有的流程與技術控制措施作業方式，適合所有同仁參與，上課同仁應先完成個資管理基礎認知課程</a:t>
            </a:r>
          </a:p>
          <a:p>
            <a:endParaRPr lang="zh-TW" altLang="en-US"/>
          </a:p>
          <a:p>
            <a:r>
              <a:rPr lang="zh-TW" altLang="en-US"/>
              <a:t>專業類</a:t>
            </a:r>
          </a:p>
          <a:p>
            <a:r>
              <a:rPr lang="zh-TW" altLang="en-US"/>
              <a:t>內容著重在培養個資管理專責人員，瞭解並熟悉個資防護系統相關活動之執行方式，與技術控制措施有關之應用系統或工具之操作與管理</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8C1B6C-BE1D-45E6-9E94-4D3160B4E3B1}" type="slidenum">
              <a:rPr lang="en-US" altLang="zh-TW"/>
              <a:pPr/>
              <a:t>92</a:t>
            </a:fld>
            <a:endParaRPr lang="en-US" altLang="zh-TW"/>
          </a:p>
        </p:txBody>
      </p:sp>
      <p:sp>
        <p:nvSpPr>
          <p:cNvPr id="1455106"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F940E9E0-C2D6-4238-BD4C-5FB87A596822}" type="slidenum">
              <a:rPr lang="en-US" altLang="zh-TW" sz="1100">
                <a:latin typeface="Arial" charset="0"/>
                <a:ea typeface="新細明體" pitchFamily="18" charset="-120"/>
                <a:cs typeface="Times New Roman" pitchFamily="18" charset="0"/>
              </a:rPr>
              <a:pPr algn="r" defTabSz="876300">
                <a:spcBef>
                  <a:spcPct val="0"/>
                </a:spcBef>
              </a:pPr>
              <a:t>92</a:t>
            </a:fld>
            <a:endParaRPr lang="en-US" altLang="zh-TW" sz="1100">
              <a:latin typeface="Arial" charset="0"/>
              <a:ea typeface="新細明體" pitchFamily="18" charset="-120"/>
              <a:cs typeface="Times New Roman" pitchFamily="18" charset="0"/>
            </a:endParaRPr>
          </a:p>
        </p:txBody>
      </p:sp>
      <p:sp>
        <p:nvSpPr>
          <p:cNvPr id="1455107" name="Rectangle 2"/>
          <p:cNvSpPr>
            <a:spLocks noGrp="1" noRot="1" noChangeAspect="1" noChangeArrowheads="1" noTextEdit="1"/>
          </p:cNvSpPr>
          <p:nvPr>
            <p:ph type="sldImg"/>
          </p:nvPr>
        </p:nvSpPr>
        <p:spPr>
          <a:xfrm>
            <a:off x="901700" y="741363"/>
            <a:ext cx="4933950" cy="3700462"/>
          </a:xfrm>
          <a:ln/>
        </p:spPr>
      </p:sp>
      <p:sp>
        <p:nvSpPr>
          <p:cNvPr id="1455108"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2CF69-1423-460A-9246-1E1FDDCC5009}" type="slidenum">
              <a:rPr lang="en-US" altLang="zh-TW"/>
              <a:pPr/>
              <a:t>26</a:t>
            </a:fld>
            <a:endParaRPr lang="en-US" altLang="zh-TW"/>
          </a:p>
        </p:txBody>
      </p:sp>
      <p:sp>
        <p:nvSpPr>
          <p:cNvPr id="1297410" name="Rectangle 2"/>
          <p:cNvSpPr>
            <a:spLocks noChangeArrowheads="1" noTextEdit="1"/>
          </p:cNvSpPr>
          <p:nvPr>
            <p:ph type="sldImg"/>
          </p:nvPr>
        </p:nvSpPr>
        <p:spPr>
          <a:xfrm>
            <a:off x="901700" y="741363"/>
            <a:ext cx="4933950" cy="3700462"/>
          </a:xfrm>
          <a:ln/>
        </p:spPr>
      </p:sp>
      <p:sp>
        <p:nvSpPr>
          <p:cNvPr id="1297411" name="Rectangle 3"/>
          <p:cNvSpPr>
            <a:spLocks noGrp="1" noChangeArrowheads="1"/>
          </p:cNvSpPr>
          <p:nvPr>
            <p:ph type="body" idx="1"/>
          </p:nvPr>
        </p:nvSpPr>
        <p:spPr>
          <a:xfrm>
            <a:off x="673100" y="4687888"/>
            <a:ext cx="5389563" cy="4440237"/>
          </a:xfrm>
        </p:spPr>
        <p:txBody>
          <a:bodyPr/>
          <a:lstStyle/>
          <a:p>
            <a:endParaRPr lang="zh-TW"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0C256-4D0F-4D0C-B1BE-C25F5CAAEFB0}" type="slidenum">
              <a:rPr lang="en-US" altLang="zh-TW"/>
              <a:pPr/>
              <a:t>27</a:t>
            </a:fld>
            <a:endParaRPr lang="en-US" altLang="zh-TW"/>
          </a:p>
        </p:txBody>
      </p:sp>
      <p:sp>
        <p:nvSpPr>
          <p:cNvPr id="1299458" name="Rectangle 2"/>
          <p:cNvSpPr>
            <a:spLocks noChangeArrowheads="1" noTextEdit="1"/>
          </p:cNvSpPr>
          <p:nvPr>
            <p:ph type="sldImg"/>
          </p:nvPr>
        </p:nvSpPr>
        <p:spPr>
          <a:xfrm>
            <a:off x="901700" y="741363"/>
            <a:ext cx="4933950" cy="3700462"/>
          </a:xfrm>
          <a:ln/>
        </p:spPr>
      </p:sp>
      <p:sp>
        <p:nvSpPr>
          <p:cNvPr id="1299459" name="Rectangle 3"/>
          <p:cNvSpPr>
            <a:spLocks noGrp="1" noChangeArrowheads="1"/>
          </p:cNvSpPr>
          <p:nvPr>
            <p:ph type="body" idx="1"/>
          </p:nvPr>
        </p:nvSpPr>
        <p:spPr>
          <a:xfrm>
            <a:off x="673100" y="4687888"/>
            <a:ext cx="5389563" cy="4440237"/>
          </a:xfrm>
        </p:spPr>
        <p:txBody>
          <a:bodyPr/>
          <a:lstStyle/>
          <a:p>
            <a:endParaRPr lang="zh-TW"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BB39F-5885-435F-BA1B-D257572A9494}" type="slidenum">
              <a:rPr lang="en-US" altLang="zh-TW"/>
              <a:pPr/>
              <a:t>28</a:t>
            </a:fld>
            <a:endParaRPr lang="en-US" altLang="zh-TW"/>
          </a:p>
        </p:txBody>
      </p:sp>
      <p:sp>
        <p:nvSpPr>
          <p:cNvPr id="1301506" name="Rectangle 2"/>
          <p:cNvSpPr>
            <a:spLocks noChangeArrowheads="1" noTextEdit="1"/>
          </p:cNvSpPr>
          <p:nvPr>
            <p:ph type="sldImg"/>
          </p:nvPr>
        </p:nvSpPr>
        <p:spPr>
          <a:xfrm>
            <a:off x="901700" y="741363"/>
            <a:ext cx="4933950" cy="3700462"/>
          </a:xfrm>
          <a:ln/>
        </p:spPr>
      </p:sp>
      <p:sp>
        <p:nvSpPr>
          <p:cNvPr id="1301507" name="Rectangle 3"/>
          <p:cNvSpPr>
            <a:spLocks noGrp="1" noChangeArrowheads="1"/>
          </p:cNvSpPr>
          <p:nvPr>
            <p:ph type="body" idx="1"/>
          </p:nvPr>
        </p:nvSpPr>
        <p:spPr>
          <a:xfrm>
            <a:off x="673100" y="4687888"/>
            <a:ext cx="5389563" cy="4440237"/>
          </a:xfrm>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7D317BD-7F87-4D00-8760-08513E156A7E}" type="slidenum">
              <a:rPr lang="en-US" altLang="zh-TW"/>
              <a:pPr/>
              <a:t>30</a:t>
            </a:fld>
            <a:endParaRPr lang="en-US" altLang="zh-TW"/>
          </a:p>
        </p:txBody>
      </p:sp>
      <p:sp>
        <p:nvSpPr>
          <p:cNvPr id="1421314" name="投影片圖像版面配置區 1"/>
          <p:cNvSpPr>
            <a:spLocks noGrp="1" noRot="1" noChangeAspect="1" noTextEdit="1"/>
          </p:cNvSpPr>
          <p:nvPr>
            <p:ph type="sldImg"/>
          </p:nvPr>
        </p:nvSpPr>
        <p:spPr>
          <a:xfrm>
            <a:off x="901700" y="739775"/>
            <a:ext cx="4935538" cy="3702050"/>
          </a:xfrm>
          <a:ln/>
        </p:spPr>
      </p:sp>
      <p:sp>
        <p:nvSpPr>
          <p:cNvPr id="1421315" name="備忘稿版面配置區 2"/>
          <p:cNvSpPr>
            <a:spLocks noGrp="1"/>
          </p:cNvSpPr>
          <p:nvPr>
            <p:ph type="body" idx="1"/>
          </p:nvPr>
        </p:nvSpPr>
        <p:spPr/>
        <p:txBody>
          <a:bodyPr lIns="91410" tIns="45705" rIns="91410" bIns="45705"/>
          <a:lstStyle/>
          <a:p>
            <a:endParaRPr lang="zh-TW" altLang="zh-TW"/>
          </a:p>
        </p:txBody>
      </p:sp>
      <p:sp>
        <p:nvSpPr>
          <p:cNvPr id="1421316" name="投影片編號版面配置區 3"/>
          <p:cNvSpPr txBox="1">
            <a:spLocks noGrp="1"/>
          </p:cNvSpPr>
          <p:nvPr/>
        </p:nvSpPr>
        <p:spPr bwMode="auto">
          <a:xfrm>
            <a:off x="3817938" y="9375775"/>
            <a:ext cx="2917825" cy="493713"/>
          </a:xfrm>
          <a:prstGeom prst="rect">
            <a:avLst/>
          </a:prstGeom>
          <a:noFill/>
          <a:ln w="9525">
            <a:noFill/>
            <a:miter lim="800000"/>
            <a:headEnd/>
            <a:tailEnd/>
          </a:ln>
        </p:spPr>
        <p:txBody>
          <a:bodyPr lIns="91410" tIns="45705" rIns="91410" bIns="45705" anchor="b"/>
          <a:lstStyle/>
          <a:p>
            <a:pPr algn="r" defTabSz="912813">
              <a:spcBef>
                <a:spcPct val="0"/>
              </a:spcBef>
            </a:pPr>
            <a:fld id="{EA8D712D-F654-486D-BF9B-1DEADAB009D8}" type="slidenum">
              <a:rPr lang="en-US" altLang="zh-TW" sz="1200">
                <a:ea typeface="新細明體" pitchFamily="18" charset="-120"/>
              </a:rPr>
              <a:pPr algn="r" defTabSz="912813">
                <a:spcBef>
                  <a:spcPct val="0"/>
                </a:spcBef>
              </a:pPr>
              <a:t>30</a:t>
            </a:fld>
            <a:endParaRPr lang="en-US" altLang="zh-TW" sz="1200">
              <a:ea typeface="新細明體"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A10E123-3927-4CB1-9091-864BEC3C7860}" type="slidenum">
              <a:rPr lang="en-US" altLang="zh-TW"/>
              <a:pPr/>
              <a:t>33</a:t>
            </a:fld>
            <a:endParaRPr lang="en-US" altLang="zh-TW"/>
          </a:p>
        </p:txBody>
      </p:sp>
      <p:sp>
        <p:nvSpPr>
          <p:cNvPr id="1448962"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520E0BDC-21EA-4D37-B4EB-98C5B34C85DC}" type="slidenum">
              <a:rPr lang="en-US" altLang="zh-TW" sz="1100">
                <a:latin typeface="Arial" charset="0"/>
                <a:ea typeface="新細明體" pitchFamily="18" charset="-120"/>
                <a:cs typeface="Times New Roman" pitchFamily="18" charset="0"/>
              </a:rPr>
              <a:pPr algn="r" defTabSz="876300">
                <a:spcBef>
                  <a:spcPct val="0"/>
                </a:spcBef>
              </a:pPr>
              <a:t>33</a:t>
            </a:fld>
            <a:endParaRPr lang="en-US" altLang="zh-TW" sz="1100">
              <a:latin typeface="Arial" charset="0"/>
              <a:ea typeface="新細明體" pitchFamily="18" charset="-120"/>
              <a:cs typeface="Times New Roman" pitchFamily="18" charset="0"/>
            </a:endParaRPr>
          </a:p>
        </p:txBody>
      </p:sp>
      <p:sp>
        <p:nvSpPr>
          <p:cNvPr id="1448963" name="Rectangle 2"/>
          <p:cNvSpPr>
            <a:spLocks noGrp="1" noRot="1" noChangeAspect="1" noChangeArrowheads="1" noTextEdit="1"/>
          </p:cNvSpPr>
          <p:nvPr>
            <p:ph type="sldImg"/>
          </p:nvPr>
        </p:nvSpPr>
        <p:spPr>
          <a:xfrm>
            <a:off x="903288" y="741363"/>
            <a:ext cx="4933950" cy="3700462"/>
          </a:xfrm>
          <a:ln/>
        </p:spPr>
      </p:sp>
      <p:sp>
        <p:nvSpPr>
          <p:cNvPr id="1448964"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5D0D476-5409-445F-90C5-5914820AF2D4}" type="slidenum">
              <a:rPr lang="en-US" altLang="zh-TW"/>
              <a:pPr/>
              <a:t>34</a:t>
            </a:fld>
            <a:endParaRPr lang="en-US" altLang="zh-TW"/>
          </a:p>
        </p:txBody>
      </p:sp>
      <p:sp>
        <p:nvSpPr>
          <p:cNvPr id="1403906"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lIns="90831" tIns="45416" rIns="90831" bIns="45416" anchor="b"/>
          <a:lstStyle/>
          <a:p>
            <a:pPr algn="r" defTabSz="876300">
              <a:spcBef>
                <a:spcPct val="0"/>
              </a:spcBef>
            </a:pPr>
            <a:fld id="{91A0870C-5E94-4722-8CD5-F2BB08C0D215}" type="slidenum">
              <a:rPr lang="en-US" altLang="zh-TW" sz="1100">
                <a:latin typeface="Arial" charset="0"/>
                <a:ea typeface="新細明體" pitchFamily="18" charset="-120"/>
                <a:cs typeface="Times New Roman" pitchFamily="18" charset="0"/>
              </a:rPr>
              <a:pPr algn="r" defTabSz="876300">
                <a:spcBef>
                  <a:spcPct val="0"/>
                </a:spcBef>
              </a:pPr>
              <a:t>34</a:t>
            </a:fld>
            <a:endParaRPr lang="en-US" altLang="zh-TW" sz="1100">
              <a:latin typeface="Arial" charset="0"/>
              <a:ea typeface="新細明體" pitchFamily="18" charset="-120"/>
              <a:cs typeface="Times New Roman" pitchFamily="18" charset="0"/>
            </a:endParaRPr>
          </a:p>
        </p:txBody>
      </p:sp>
      <p:sp>
        <p:nvSpPr>
          <p:cNvPr id="1403907" name="Rectangle 2"/>
          <p:cNvSpPr>
            <a:spLocks noRot="1" noChangeArrowheads="1" noTextEdit="1"/>
          </p:cNvSpPr>
          <p:nvPr>
            <p:ph type="sldImg"/>
          </p:nvPr>
        </p:nvSpPr>
        <p:spPr>
          <a:xfrm>
            <a:off x="901700" y="741363"/>
            <a:ext cx="4933950" cy="3700462"/>
          </a:xfrm>
          <a:ln/>
        </p:spPr>
      </p:sp>
      <p:sp>
        <p:nvSpPr>
          <p:cNvPr id="1403908" name="Rectangle 3"/>
          <p:cNvSpPr>
            <a:spLocks noGrp="1" noChangeArrowheads="1"/>
          </p:cNvSpPr>
          <p:nvPr>
            <p:ph type="body" idx="1"/>
          </p:nvPr>
        </p:nvSpPr>
        <p:spPr>
          <a:xfrm>
            <a:off x="674688" y="4689475"/>
            <a:ext cx="5386387" cy="4438650"/>
          </a:xfrm>
        </p:spPr>
        <p:txBody>
          <a:bodyPr lIns="90831" tIns="45416" rIns="90831" bIns="45416"/>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1D6F9845-A457-40D3-A237-7C39991F8E20}"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DEBA7CF-670C-4FA7-8139-10844B7A2924}"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28600"/>
            <a:ext cx="1943100" cy="5791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228600"/>
            <a:ext cx="5676900" cy="5791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E8BA202-CBFB-47BA-8003-8D6B06B09C4D}"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228600"/>
            <a:ext cx="7772400" cy="914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85800" y="1371600"/>
            <a:ext cx="3810000" cy="464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3810000" cy="4648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7086600" y="6248400"/>
            <a:ext cx="1905000" cy="457200"/>
          </a:xfrm>
        </p:spPr>
        <p:txBody>
          <a:bodyPr/>
          <a:lstStyle>
            <a:lvl1pPr>
              <a:defRPr/>
            </a:lvl1pPr>
          </a:lstStyle>
          <a:p>
            <a:fld id="{AECC4395-5256-4A8F-A344-B8B2855A5393}"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228600"/>
            <a:ext cx="7772400" cy="9144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371600"/>
            <a:ext cx="7772400" cy="4648200"/>
          </a:xfrm>
        </p:spPr>
        <p:txBody>
          <a:bodyPr/>
          <a:lstStyle/>
          <a:p>
            <a:endParaRPr lang="zh-TW" altLang="en-US"/>
          </a:p>
        </p:txBody>
      </p:sp>
      <p:sp>
        <p:nvSpPr>
          <p:cNvPr id="4" name="日期版面配置區 3"/>
          <p:cNvSpPr>
            <a:spLocks noGrp="1"/>
          </p:cNvSpPr>
          <p:nvPr>
            <p:ph type="dt" sz="half" idx="10"/>
          </p:nvPr>
        </p:nvSpPr>
        <p:spPr>
          <a:xfrm>
            <a:off x="685800" y="6248400"/>
            <a:ext cx="1905000" cy="45720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8400"/>
            <a:ext cx="2895600" cy="45720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7086600" y="6248400"/>
            <a:ext cx="1905000" cy="457200"/>
          </a:xfrm>
        </p:spPr>
        <p:txBody>
          <a:bodyPr/>
          <a:lstStyle>
            <a:lvl1pPr>
              <a:defRPr/>
            </a:lvl1pPr>
          </a:lstStyle>
          <a:p>
            <a:fld id="{D760986F-6F93-4D96-85D5-0006CA2B9D1E}"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BEC11EB-417A-4533-9162-F84CB4AA9CE7}"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93C43F43-AF32-4DC9-B93C-51F58749B25F}"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3716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716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7ADB6FBB-AE30-4D12-B95E-B68DB8B18AAF}"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01521728-86BD-4B76-B596-AE87E7BB566A}"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F913C224-801D-4554-94B4-380322E6EEB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38325537-6B63-4DFC-8471-1C3685670F4C}"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4D1C3756-A4FC-405E-AE52-6D359C509173}"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864E37BB-61F0-4A97-A547-CCB0C4EE6608}"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bwMode="auto">
          <a:xfrm>
            <a:off x="685800" y="228600"/>
            <a:ext cx="77724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03811" name="Rectangle 3"/>
          <p:cNvSpPr>
            <a:spLocks noGrp="1" noChangeArrowheads="1"/>
          </p:cNvSpPr>
          <p:nvPr>
            <p:ph type="body" idx="1"/>
          </p:nvPr>
        </p:nvSpPr>
        <p:spPr bwMode="auto">
          <a:xfrm>
            <a:off x="685800" y="13716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0381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ea typeface="新細明體" pitchFamily="18" charset="-120"/>
              </a:defRPr>
            </a:lvl1pPr>
          </a:lstStyle>
          <a:p>
            <a:endParaRPr lang="en-US" altLang="zh-TW"/>
          </a:p>
        </p:txBody>
      </p:sp>
      <p:sp>
        <p:nvSpPr>
          <p:cNvPr id="5038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ea typeface="新細明體" pitchFamily="18" charset="-120"/>
              </a:defRPr>
            </a:lvl1pPr>
          </a:lstStyle>
          <a:p>
            <a:endParaRPr lang="en-US" altLang="zh-TW"/>
          </a:p>
        </p:txBody>
      </p:sp>
      <p:sp>
        <p:nvSpPr>
          <p:cNvPr id="503814"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ea typeface="新細明體" pitchFamily="18" charset="-120"/>
              </a:defRPr>
            </a:lvl1pPr>
          </a:lstStyle>
          <a:p>
            <a:fld id="{154A1BD5-82EF-4A2F-B78D-AC3A49F33870}" type="slidenum">
              <a:rPr lang="en-US" altLang="zh-TW"/>
              <a:pPr/>
              <a:t>‹#›</a:t>
            </a:fld>
            <a:endParaRPr lang="en-US" altLang="zh-TW"/>
          </a:p>
        </p:txBody>
      </p:sp>
      <p:sp>
        <p:nvSpPr>
          <p:cNvPr id="503815" name="Rectangle 7"/>
          <p:cNvSpPr>
            <a:spLocks noChangeArrowheads="1"/>
          </p:cNvSpPr>
          <p:nvPr/>
        </p:nvSpPr>
        <p:spPr bwMode="auto">
          <a:xfrm>
            <a:off x="533400" y="6172200"/>
            <a:ext cx="8153400" cy="74613"/>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endParaRPr lang="zh-TW" altLang="en-US"/>
          </a:p>
        </p:txBody>
      </p:sp>
      <p:sp>
        <p:nvSpPr>
          <p:cNvPr id="503816" name="Rectangle 8"/>
          <p:cNvSpPr>
            <a:spLocks noChangeArrowheads="1"/>
          </p:cNvSpPr>
          <p:nvPr/>
        </p:nvSpPr>
        <p:spPr bwMode="auto">
          <a:xfrm>
            <a:off x="1066800" y="990600"/>
            <a:ext cx="7543800" cy="53975"/>
          </a:xfrm>
          <a:prstGeom prst="rect">
            <a:avLst/>
          </a:prstGeom>
          <a:gradFill rotWithShape="0">
            <a:gsLst>
              <a:gs pos="0">
                <a:schemeClr val="accent1"/>
              </a:gs>
              <a:gs pos="100000">
                <a:srgbClr val="FFFFFF"/>
              </a:gs>
            </a:gsLst>
            <a:lin ang="0" scaled="1"/>
          </a:gradFill>
          <a:ln w="9525">
            <a:noFill/>
            <a:miter lim="800000"/>
            <a:headEnd/>
            <a:tailEnd/>
          </a:ln>
          <a:effectLst/>
        </p:spPr>
        <p:txBody>
          <a:bodyPr wrap="none" anchor="ctr"/>
          <a:lstStyle/>
          <a:p>
            <a:endParaRPr lang="zh-TW" altLang="en-US"/>
          </a:p>
        </p:txBody>
      </p:sp>
      <p:pic>
        <p:nvPicPr>
          <p:cNvPr id="503817" name="Picture 9" descr="logo"/>
          <p:cNvPicPr>
            <a:picLocks noChangeAspect="1" noChangeArrowheads="1"/>
          </p:cNvPicPr>
          <p:nvPr/>
        </p:nvPicPr>
        <p:blipFill>
          <a:blip r:embed="rId15" cstate="print"/>
          <a:srcRect/>
          <a:stretch>
            <a:fillRect/>
          </a:stretch>
        </p:blipFill>
        <p:spPr bwMode="auto">
          <a:xfrm>
            <a:off x="1476375" y="6310313"/>
            <a:ext cx="6480175" cy="287337"/>
          </a:xfrm>
          <a:prstGeom prst="rect">
            <a:avLst/>
          </a:prstGeom>
          <a:noFill/>
        </p:spPr>
      </p:pic>
      <p:sp>
        <p:nvSpPr>
          <p:cNvPr id="503818" name="Rectangle 10"/>
          <p:cNvSpPr>
            <a:spLocks noChangeArrowheads="1"/>
          </p:cNvSpPr>
          <p:nvPr userDrawn="1"/>
        </p:nvSpPr>
        <p:spPr bwMode="auto">
          <a:xfrm>
            <a:off x="34925" y="6542088"/>
            <a:ext cx="390525" cy="304800"/>
          </a:xfrm>
          <a:prstGeom prst="rect">
            <a:avLst/>
          </a:prstGeom>
          <a:noFill/>
          <a:ln w="9525">
            <a:noFill/>
            <a:miter lim="800000"/>
            <a:headEnd/>
            <a:tailEnd/>
          </a:ln>
          <a:effectLst/>
        </p:spPr>
        <p:txBody>
          <a:bodyPr wrap="none">
            <a:spAutoFit/>
          </a:bodyPr>
          <a:lstStyle/>
          <a:p>
            <a:pPr>
              <a:spcBef>
                <a:spcPct val="0"/>
              </a:spcBef>
            </a:pPr>
            <a:fld id="{18553DC8-0E47-42F4-801E-9CC3FF50F8D7}" type="slidenum">
              <a:rPr lang="en-US" altLang="zh-TW" sz="1400">
                <a:solidFill>
                  <a:schemeClr val="bg1"/>
                </a:solidFill>
                <a:latin typeface="Rockwell Extra Bold" pitchFamily="18" charset="0"/>
                <a:ea typeface="新細明體" pitchFamily="18" charset="-120"/>
              </a:rPr>
              <a:pPr>
                <a:spcBef>
                  <a:spcPct val="0"/>
                </a:spcBef>
              </a:pPr>
              <a:t>‹#›</a:t>
            </a:fld>
            <a:endParaRPr lang="en-US" altLang="zh-TW" sz="1400">
              <a:solidFill>
                <a:schemeClr val="bg1"/>
              </a:solidFill>
              <a:latin typeface="Rockwell Extra Bold" pitchFamily="18" charset="0"/>
              <a:ea typeface="新細明體" pitchFamily="18" charset="-120"/>
            </a:endParaRPr>
          </a:p>
        </p:txBody>
      </p:sp>
      <p:sp>
        <p:nvSpPr>
          <p:cNvPr id="503819" name="Rectangle 11"/>
          <p:cNvSpPr>
            <a:spLocks noChangeArrowheads="1"/>
          </p:cNvSpPr>
          <p:nvPr userDrawn="1"/>
        </p:nvSpPr>
        <p:spPr bwMode="auto">
          <a:xfrm>
            <a:off x="0" y="6629400"/>
            <a:ext cx="1066800" cy="228600"/>
          </a:xfrm>
          <a:prstGeom prst="rect">
            <a:avLst/>
          </a:prstGeom>
          <a:noFill/>
          <a:ln w="9525">
            <a:noFill/>
            <a:miter lim="800000"/>
            <a:headEnd/>
            <a:tailEnd/>
          </a:ln>
          <a:effectLst/>
        </p:spPr>
        <p:txBody>
          <a:bodyPr anchor="b"/>
          <a:lstStyle/>
          <a:p>
            <a:pPr eaLnBrk="0" hangingPunct="0">
              <a:spcBef>
                <a:spcPct val="0"/>
              </a:spcBef>
            </a:pPr>
            <a:endParaRPr kumimoji="0" lang="en-US" altLang="zh-TW" sz="900">
              <a:solidFill>
                <a:srgbClr val="848589"/>
              </a:solidFill>
              <a:latin typeface="Futura Bk" pitchFamily="34" charset="0"/>
              <a:ea typeface="新細明體" pitchFamily="18" charset="-120"/>
            </a:endParaRPr>
          </a:p>
        </p:txBody>
      </p:sp>
      <p:sp>
        <p:nvSpPr>
          <p:cNvPr id="503822" name="Rectangle 14"/>
          <p:cNvSpPr>
            <a:spLocks noChangeArrowheads="1"/>
          </p:cNvSpPr>
          <p:nvPr userDrawn="1"/>
        </p:nvSpPr>
        <p:spPr bwMode="auto">
          <a:xfrm>
            <a:off x="1371600" y="3067050"/>
            <a:ext cx="7772400" cy="882650"/>
          </a:xfrm>
          <a:prstGeom prst="rect">
            <a:avLst/>
          </a:prstGeom>
          <a:noFill/>
          <a:ln w="9525">
            <a:noFill/>
            <a:miter lim="800000"/>
            <a:headEnd/>
            <a:tailEnd/>
          </a:ln>
          <a:effectLst/>
        </p:spPr>
        <p:txBody>
          <a:bodyPr anchor="ctr"/>
          <a:lstStyle/>
          <a:p>
            <a:pPr algn="ctr">
              <a:spcBef>
                <a:spcPct val="0"/>
              </a:spcBef>
            </a:pPr>
            <a:endParaRPr lang="zh-TW" altLang="zh-TW" sz="4400" b="1">
              <a:solidFill>
                <a:schemeClr val="accent2"/>
              </a:solidFill>
              <a:effectLst>
                <a:outerShdw blurRad="38100" dist="38100" dir="2700000" algn="tl">
                  <a:srgbClr val="C0C0C0"/>
                </a:outerShdw>
              </a:effectLst>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rtl="0" fontAlgn="base">
        <a:spcBef>
          <a:spcPct val="0"/>
        </a:spcBef>
        <a:spcAft>
          <a:spcPct val="0"/>
        </a:spcAft>
        <a:defRPr kumimoji="1" sz="4400" b="1">
          <a:solidFill>
            <a:schemeClr val="accent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2pPr>
      <a:lvl3pPr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3pPr>
      <a:lvl4pPr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4pPr>
      <a:lvl5pPr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4400" b="1">
          <a:solidFill>
            <a:schemeClr val="accent2"/>
          </a:solidFill>
          <a:effectLst>
            <a:outerShdw blurRad="38100" dist="38100" dir="2700000" algn="tl">
              <a:srgbClr val="C0C0C0"/>
            </a:outerShdw>
          </a:effectLst>
          <a:latin typeface="Times New Roman" pitchFamily="18" charset="0"/>
          <a:ea typeface="標楷體" pitchFamily="65" charset="-120"/>
        </a:defRPr>
      </a:lvl9pPr>
    </p:titleStyle>
    <p:bodyStyle>
      <a:lvl1pPr marL="533400" indent="-533400" algn="l" rtl="0" fontAlgn="base">
        <a:spcBef>
          <a:spcPct val="20000"/>
        </a:spcBef>
        <a:spcAft>
          <a:spcPct val="0"/>
        </a:spcAft>
        <a:buClr>
          <a:srgbClr val="0000CC"/>
        </a:buClr>
        <a:buFont typeface="Wingdings" pitchFamily="2" charset="2"/>
        <a:buChar char="Ø"/>
        <a:defRPr kumimoji="1" sz="3200" b="1">
          <a:solidFill>
            <a:schemeClr val="accent2"/>
          </a:solidFill>
          <a:latin typeface="+mn-lt"/>
          <a:ea typeface="+mn-ea"/>
          <a:cs typeface="+mn-cs"/>
        </a:defRPr>
      </a:lvl1pPr>
      <a:lvl2pPr marL="990600" indent="-533400" algn="l" rtl="0" fontAlgn="base">
        <a:spcBef>
          <a:spcPct val="20000"/>
        </a:spcBef>
        <a:spcAft>
          <a:spcPct val="0"/>
        </a:spcAft>
        <a:buClr>
          <a:srgbClr val="0000CC"/>
        </a:buClr>
        <a:buFont typeface="Wingdings" pitchFamily="2" charset="2"/>
        <a:buChar char="ü"/>
        <a:defRPr kumimoji="1" sz="2800" b="1">
          <a:solidFill>
            <a:schemeClr val="accent2"/>
          </a:solidFill>
          <a:latin typeface="+mn-lt"/>
          <a:ea typeface="+mn-ea"/>
        </a:defRPr>
      </a:lvl2pPr>
      <a:lvl3pPr marL="1447800" indent="-533400" algn="l" rtl="0" fontAlgn="base">
        <a:spcBef>
          <a:spcPct val="20000"/>
        </a:spcBef>
        <a:spcAft>
          <a:spcPct val="0"/>
        </a:spcAft>
        <a:buFont typeface="Wingdings" pitchFamily="2" charset="2"/>
        <a:buChar char="ü"/>
        <a:defRPr kumimoji="1" sz="2800">
          <a:solidFill>
            <a:schemeClr val="accent2"/>
          </a:solidFill>
          <a:latin typeface="+mn-lt"/>
          <a:ea typeface="+mn-ea"/>
        </a:defRPr>
      </a:lvl3pPr>
      <a:lvl4pPr marL="1905000" indent="-533400" algn="l" rtl="0" fontAlgn="base">
        <a:spcBef>
          <a:spcPct val="20000"/>
        </a:spcBef>
        <a:spcAft>
          <a:spcPct val="0"/>
        </a:spcAft>
        <a:buAutoNum type="arabicPeriod"/>
        <a:defRPr kumimoji="1" sz="2800">
          <a:solidFill>
            <a:schemeClr val="accent2"/>
          </a:solidFill>
          <a:latin typeface="+mn-lt"/>
          <a:ea typeface="+mn-ea"/>
        </a:defRPr>
      </a:lvl4pPr>
      <a:lvl5pPr marL="2362200" indent="-533400" algn="l" rtl="0" fontAlgn="base">
        <a:spcBef>
          <a:spcPct val="20000"/>
        </a:spcBef>
        <a:spcAft>
          <a:spcPct val="0"/>
        </a:spcAft>
        <a:buAutoNum type="arabicPeriod"/>
        <a:defRPr kumimoji="1" sz="2800">
          <a:solidFill>
            <a:schemeClr val="accent2"/>
          </a:solidFill>
          <a:latin typeface="+mn-lt"/>
          <a:ea typeface="+mn-ea"/>
        </a:defRPr>
      </a:lvl5pPr>
      <a:lvl6pPr marL="2819400" indent="-533400" algn="l" rtl="0" fontAlgn="base">
        <a:spcBef>
          <a:spcPct val="20000"/>
        </a:spcBef>
        <a:spcAft>
          <a:spcPct val="0"/>
        </a:spcAft>
        <a:buAutoNum type="arabicPeriod"/>
        <a:defRPr kumimoji="1" sz="2800">
          <a:solidFill>
            <a:schemeClr val="accent2"/>
          </a:solidFill>
          <a:latin typeface="+mn-lt"/>
          <a:ea typeface="+mn-ea"/>
        </a:defRPr>
      </a:lvl6pPr>
      <a:lvl7pPr marL="3276600" indent="-533400" algn="l" rtl="0" fontAlgn="base">
        <a:spcBef>
          <a:spcPct val="20000"/>
        </a:spcBef>
        <a:spcAft>
          <a:spcPct val="0"/>
        </a:spcAft>
        <a:buAutoNum type="arabicPeriod"/>
        <a:defRPr kumimoji="1" sz="2800">
          <a:solidFill>
            <a:schemeClr val="accent2"/>
          </a:solidFill>
          <a:latin typeface="+mn-lt"/>
          <a:ea typeface="+mn-ea"/>
        </a:defRPr>
      </a:lvl7pPr>
      <a:lvl8pPr marL="3733800" indent="-533400" algn="l" rtl="0" fontAlgn="base">
        <a:spcBef>
          <a:spcPct val="20000"/>
        </a:spcBef>
        <a:spcAft>
          <a:spcPct val="0"/>
        </a:spcAft>
        <a:buAutoNum type="arabicPeriod"/>
        <a:defRPr kumimoji="1" sz="2800">
          <a:solidFill>
            <a:schemeClr val="accent2"/>
          </a:solidFill>
          <a:latin typeface="+mn-lt"/>
          <a:ea typeface="+mn-ea"/>
        </a:defRPr>
      </a:lvl8pPr>
      <a:lvl9pPr marL="4191000" indent="-533400" algn="l" rtl="0" fontAlgn="base">
        <a:spcBef>
          <a:spcPct val="20000"/>
        </a:spcBef>
        <a:spcAft>
          <a:spcPct val="0"/>
        </a:spcAft>
        <a:buAutoNum type="arabicPeriod"/>
        <a:defRPr kumimoji="1" sz="2800">
          <a:solidFill>
            <a:schemeClr val="accent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gif"/><Relationship Id="rId9" Type="http://schemas.openxmlformats.org/officeDocument/2006/relationships/image" Target="../media/image9.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2.wmf"/></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13.xml"/><Relationship Id="rId16" Type="http://schemas.openxmlformats.org/officeDocument/2006/relationships/diagramColors" Target="../diagrams/colors13.xml"/><Relationship Id="rId1" Type="http://schemas.openxmlformats.org/officeDocument/2006/relationships/slideLayout" Target="../slideLayouts/slideLayout7.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25.emf"/><Relationship Id="rId3" Type="http://schemas.openxmlformats.org/officeDocument/2006/relationships/image" Target="../media/image15.emf"/><Relationship Id="rId7" Type="http://schemas.openxmlformats.org/officeDocument/2006/relationships/image" Target="../media/image19.emf"/><Relationship Id="rId12" Type="http://schemas.openxmlformats.org/officeDocument/2006/relationships/image" Target="../media/image24.emf"/><Relationship Id="rId2" Type="http://schemas.openxmlformats.org/officeDocument/2006/relationships/image" Target="../media/image14.emf"/><Relationship Id="rId16" Type="http://schemas.openxmlformats.org/officeDocument/2006/relationships/image" Target="../media/image28.emf"/><Relationship Id="rId1" Type="http://schemas.openxmlformats.org/officeDocument/2006/relationships/slideLayout" Target="../slideLayouts/slideLayout6.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emf"/><Relationship Id="rId15" Type="http://schemas.openxmlformats.org/officeDocument/2006/relationships/image" Target="../media/image27.emf"/><Relationship Id="rId10" Type="http://schemas.openxmlformats.org/officeDocument/2006/relationships/image" Target="../media/image22.emf"/><Relationship Id="rId4" Type="http://schemas.openxmlformats.org/officeDocument/2006/relationships/image" Target="../media/image16.emf"/><Relationship Id="rId9" Type="http://schemas.openxmlformats.org/officeDocument/2006/relationships/image" Target="../media/image21.emf"/><Relationship Id="rId14" Type="http://schemas.openxmlformats.org/officeDocument/2006/relationships/image" Target="../media/image2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4.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3.emf"/><Relationship Id="rId1" Type="http://schemas.openxmlformats.org/officeDocument/2006/relationships/slideLayout" Target="../slideLayouts/slideLayout6.xml"/><Relationship Id="rId6" Type="http://schemas.openxmlformats.org/officeDocument/2006/relationships/image" Target="../media/image28.emf"/><Relationship Id="rId11" Type="http://schemas.openxmlformats.org/officeDocument/2006/relationships/image" Target="../media/image34.emf"/><Relationship Id="rId5" Type="http://schemas.openxmlformats.org/officeDocument/2006/relationships/image" Target="../media/image27.emf"/><Relationship Id="rId10" Type="http://schemas.openxmlformats.org/officeDocument/2006/relationships/image" Target="../media/image33.emf"/><Relationship Id="rId4" Type="http://schemas.openxmlformats.org/officeDocument/2006/relationships/image" Target="../media/image29.emf"/><Relationship Id="rId9" Type="http://schemas.openxmlformats.org/officeDocument/2006/relationships/image" Target="../media/image32.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75.pn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83.png"/><Relationship Id="rId13" Type="http://schemas.microsoft.com/office/2007/relationships/diagramDrawing" Target="../diagrams/drawing15.xml"/><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diagramColors" Target="../diagrams/colors1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diagramQuickStyle" Target="../diagrams/quickStyle15.xml"/><Relationship Id="rId5" Type="http://schemas.openxmlformats.org/officeDocument/2006/relationships/image" Target="../media/image80.png"/><Relationship Id="rId10" Type="http://schemas.openxmlformats.org/officeDocument/2006/relationships/diagramLayout" Target="../diagrams/layout15.xml"/><Relationship Id="rId4" Type="http://schemas.openxmlformats.org/officeDocument/2006/relationships/image" Target="../media/image79.png"/><Relationship Id="rId9" Type="http://schemas.openxmlformats.org/officeDocument/2006/relationships/diagramData" Target="../diagrams/data15.xml"/></Relationships>
</file>

<file path=ppt/slides/_rels/slide6.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wmf"/><Relationship Id="rId3" Type="http://schemas.openxmlformats.org/officeDocument/2006/relationships/image" Target="../media/image37.emf"/><Relationship Id="rId7" Type="http://schemas.openxmlformats.org/officeDocument/2006/relationships/image" Target="../media/image41.emf"/><Relationship Id="rId12" Type="http://schemas.openxmlformats.org/officeDocument/2006/relationships/image" Target="../media/image46.emf"/><Relationship Id="rId2" Type="http://schemas.openxmlformats.org/officeDocument/2006/relationships/image" Target="../media/image36.emf"/><Relationship Id="rId1" Type="http://schemas.openxmlformats.org/officeDocument/2006/relationships/slideLayout" Target="../slideLayouts/slideLayout6.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6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openxmlformats.org/officeDocument/2006/relationships/image" Target="../media/image52.png"/><Relationship Id="rId39" Type="http://schemas.openxmlformats.org/officeDocument/2006/relationships/diagramData" Target="../diagrams/data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image" Target="../media/image60.jpeg"/><Relationship Id="rId42" Type="http://schemas.openxmlformats.org/officeDocument/2006/relationships/diagramColors" Target="../diagrams/colors5.xml"/><Relationship Id="rId47" Type="http://schemas.openxmlformats.org/officeDocument/2006/relationships/image" Target="../media/image68.jpeg"/><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image" Target="../media/image51.png"/><Relationship Id="rId33" Type="http://schemas.openxmlformats.org/officeDocument/2006/relationships/image" Target="../media/image59.jpeg"/><Relationship Id="rId38" Type="http://schemas.openxmlformats.org/officeDocument/2006/relationships/image" Target="../media/image64.png"/><Relationship Id="rId46" Type="http://schemas.openxmlformats.org/officeDocument/2006/relationships/image" Target="../media/image67.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image" Target="../media/image55.png"/><Relationship Id="rId41" Type="http://schemas.openxmlformats.org/officeDocument/2006/relationships/diagramQuickStyle" Target="../diagrams/quickStyle5.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image" Target="../media/image50.jpeg"/><Relationship Id="rId32" Type="http://schemas.openxmlformats.org/officeDocument/2006/relationships/image" Target="../media/image58.jpeg"/><Relationship Id="rId37" Type="http://schemas.openxmlformats.org/officeDocument/2006/relationships/image" Target="../media/image63.jpeg"/><Relationship Id="rId40" Type="http://schemas.openxmlformats.org/officeDocument/2006/relationships/diagramLayout" Target="../diagrams/layout5.xml"/><Relationship Id="rId45" Type="http://schemas.openxmlformats.org/officeDocument/2006/relationships/image" Target="../media/image66.jpe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49.jpeg"/><Relationship Id="rId28" Type="http://schemas.openxmlformats.org/officeDocument/2006/relationships/image" Target="../media/image54.png"/><Relationship Id="rId36" Type="http://schemas.openxmlformats.org/officeDocument/2006/relationships/image" Target="../media/image62.jpeg"/><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openxmlformats.org/officeDocument/2006/relationships/image" Target="../media/image57.jpeg"/><Relationship Id="rId44" Type="http://schemas.openxmlformats.org/officeDocument/2006/relationships/image" Target="../media/image65.jpe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image" Target="../media/image48.jpeg"/><Relationship Id="rId27" Type="http://schemas.openxmlformats.org/officeDocument/2006/relationships/image" Target="../media/image53.png"/><Relationship Id="rId30" Type="http://schemas.openxmlformats.org/officeDocument/2006/relationships/image" Target="../media/image56.jpeg"/><Relationship Id="rId35" Type="http://schemas.openxmlformats.org/officeDocument/2006/relationships/image" Target="../media/image61.jpeg"/><Relationship Id="rId43" Type="http://schemas.microsoft.com/office/2007/relationships/diagramDrawing" Target="../diagrams/drawing5.xml"/><Relationship Id="rId48" Type="http://schemas.openxmlformats.org/officeDocument/2006/relationships/image" Target="../media/image6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hyperlink" Target="http://www.icst.org.tw/"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6FD887A8-CCD1-4B86-B4BD-EC9404DA584D}" type="slidenum">
              <a:rPr lang="en-US" altLang="zh-TW"/>
              <a:pPr/>
              <a:t>1</a:t>
            </a:fld>
            <a:endParaRPr lang="en-US" altLang="zh-TW"/>
          </a:p>
        </p:txBody>
      </p:sp>
      <p:sp>
        <p:nvSpPr>
          <p:cNvPr id="1073154" name="Rectangle 2"/>
          <p:cNvSpPr>
            <a:spLocks noGrp="1" noChangeArrowheads="1"/>
          </p:cNvSpPr>
          <p:nvPr>
            <p:ph type="ctrTitle"/>
          </p:nvPr>
        </p:nvSpPr>
        <p:spPr>
          <a:xfrm>
            <a:off x="468313" y="1916113"/>
            <a:ext cx="8229600" cy="1143000"/>
          </a:xfrm>
          <a:ln/>
        </p:spPr>
        <p:txBody>
          <a:bodyPr/>
          <a:lstStyle/>
          <a:p>
            <a:r>
              <a:rPr kumimoji="0" lang="zh-TW" altLang="en-US" dirty="0"/>
              <a:t>個人資料保護法之衝擊與因應</a:t>
            </a:r>
          </a:p>
        </p:txBody>
      </p:sp>
      <p:sp>
        <p:nvSpPr>
          <p:cNvPr id="1073155" name="Rectangle 3"/>
          <p:cNvSpPr>
            <a:spLocks noGrp="1" noChangeArrowheads="1"/>
          </p:cNvSpPr>
          <p:nvPr>
            <p:ph type="subTitle" idx="1"/>
          </p:nvPr>
        </p:nvSpPr>
        <p:spPr>
          <a:xfrm>
            <a:off x="1331913" y="4508500"/>
            <a:ext cx="6400800" cy="1657350"/>
          </a:xfrm>
          <a:ln/>
        </p:spPr>
        <p:txBody>
          <a:bodyPr/>
          <a:lstStyle/>
          <a:p>
            <a:pPr>
              <a:lnSpc>
                <a:spcPct val="90000"/>
              </a:lnSpc>
            </a:pPr>
            <a:r>
              <a:rPr lang="zh-TW" altLang="en-US">
                <a:solidFill>
                  <a:schemeClr val="tx1"/>
                </a:solidFill>
                <a:effectLst>
                  <a:outerShdw blurRad="38100" dist="38100" dir="2700000" algn="tl">
                    <a:srgbClr val="C0C0C0"/>
                  </a:outerShdw>
                </a:effectLst>
              </a:rPr>
              <a:t>行政院研究發展考核委員會</a:t>
            </a:r>
          </a:p>
          <a:p>
            <a:pPr>
              <a:lnSpc>
                <a:spcPct val="90000"/>
              </a:lnSpc>
            </a:pPr>
            <a:r>
              <a:rPr lang="zh-TW" altLang="en-US">
                <a:effectLst>
                  <a:outerShdw blurRad="38100" dist="38100" dir="2700000" algn="tl">
                    <a:srgbClr val="C0C0C0"/>
                  </a:outerShdw>
                </a:effectLst>
              </a:rPr>
              <a:t>吳啟文</a:t>
            </a:r>
          </a:p>
          <a:p>
            <a:pPr>
              <a:lnSpc>
                <a:spcPct val="90000"/>
              </a:lnSpc>
            </a:pPr>
            <a:r>
              <a:rPr lang="en-US" altLang="zh-TW" sz="2800" i="1">
                <a:solidFill>
                  <a:schemeClr val="tx1"/>
                </a:solidFill>
                <a:effectLst>
                  <a:outerShdw blurRad="38100" dist="38100" dir="2700000" algn="tl">
                    <a:srgbClr val="C0C0C0"/>
                  </a:outerShdw>
                </a:effectLst>
              </a:rPr>
              <a:t>101</a:t>
            </a:r>
            <a:r>
              <a:rPr lang="zh-TW" altLang="en-US">
                <a:solidFill>
                  <a:schemeClr val="tx1"/>
                </a:solidFill>
                <a:effectLst>
                  <a:outerShdw blurRad="38100" dist="38100" dir="2700000" algn="tl">
                    <a:srgbClr val="C0C0C0"/>
                  </a:outerShdw>
                </a:effectLst>
              </a:rPr>
              <a:t>年</a:t>
            </a:r>
            <a:r>
              <a:rPr lang="en-US" altLang="zh-TW" sz="2800" i="1">
                <a:solidFill>
                  <a:schemeClr val="tx1"/>
                </a:solidFill>
                <a:effectLst>
                  <a:outerShdw blurRad="38100" dist="38100" dir="2700000" algn="tl">
                    <a:srgbClr val="C0C0C0"/>
                  </a:outerShdw>
                </a:effectLst>
              </a:rPr>
              <a:t>11</a:t>
            </a:r>
            <a:r>
              <a:rPr lang="zh-TW" altLang="en-US">
                <a:solidFill>
                  <a:schemeClr val="tx1"/>
                </a:solidFill>
                <a:effectLst>
                  <a:outerShdw blurRad="38100" dist="38100" dir="2700000" algn="tl">
                    <a:srgbClr val="C0C0C0"/>
                  </a:outerShdw>
                </a:effectLst>
              </a:rPr>
              <a:t>月</a:t>
            </a:r>
            <a:r>
              <a:rPr lang="en-US" altLang="zh-TW" sz="2800" i="1">
                <a:solidFill>
                  <a:schemeClr val="tx1"/>
                </a:solidFill>
                <a:effectLst>
                  <a:outerShdw blurRad="38100" dist="38100" dir="2700000" algn="tl">
                    <a:srgbClr val="C0C0C0"/>
                  </a:outerShdw>
                </a:effectLst>
              </a:rPr>
              <a:t>8</a:t>
            </a:r>
            <a:r>
              <a:rPr lang="zh-TW" altLang="en-US">
                <a:solidFill>
                  <a:schemeClr val="tx1"/>
                </a:solidFill>
                <a:effectLst>
                  <a:outerShdw blurRad="38100" dist="38100" dir="2700000" algn="tl">
                    <a:srgbClr val="C0C0C0"/>
                  </a:outerShdw>
                </a:effectLst>
              </a:rPr>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EDB10BBA-A4A9-4B08-82AC-525F926CFC57}" type="slidenum">
              <a:rPr lang="en-US" altLang="zh-TW"/>
              <a:pPr/>
              <a:t>10</a:t>
            </a:fld>
            <a:endParaRPr lang="en-US" altLang="zh-TW"/>
          </a:p>
        </p:txBody>
      </p:sp>
      <p:sp>
        <p:nvSpPr>
          <p:cNvPr id="1732610" name="標題 1"/>
          <p:cNvSpPr>
            <a:spLocks noGrp="1"/>
          </p:cNvSpPr>
          <p:nvPr>
            <p:ph type="title" idx="4294967295"/>
          </p:nvPr>
        </p:nvSpPr>
        <p:spPr>
          <a:xfrm>
            <a:off x="1042988" y="260350"/>
            <a:ext cx="6953250" cy="720725"/>
          </a:xfrm>
        </p:spPr>
        <p:txBody>
          <a:bodyPr/>
          <a:lstStyle/>
          <a:p>
            <a:r>
              <a:rPr kumimoji="0" lang="zh-TW" altLang="en-US" sz="4000"/>
              <a:t>政府機關資料外洩主要管道</a:t>
            </a:r>
            <a:endParaRPr lang="zh-TW" altLang="en-US" sz="4000"/>
          </a:p>
        </p:txBody>
      </p:sp>
      <p:sp>
        <p:nvSpPr>
          <p:cNvPr id="1732611" name="內容版面配置區 2"/>
          <p:cNvSpPr>
            <a:spLocks noGrp="1"/>
          </p:cNvSpPr>
          <p:nvPr>
            <p:ph idx="4294967295"/>
          </p:nvPr>
        </p:nvSpPr>
        <p:spPr>
          <a:xfrm>
            <a:off x="901700" y="1196975"/>
            <a:ext cx="7340600" cy="4791075"/>
          </a:xfrm>
          <a:ln/>
        </p:spPr>
        <p:txBody>
          <a:bodyPr/>
          <a:lstStyle/>
          <a:p>
            <a:r>
              <a:rPr lang="zh-TW" altLang="en-US" sz="2800"/>
              <a:t>以</a:t>
            </a:r>
            <a:r>
              <a:rPr lang="zh-TW" altLang="en-US" sz="2800">
                <a:solidFill>
                  <a:srgbClr val="FF0000"/>
                </a:solidFill>
              </a:rPr>
              <a:t>社交工程</a:t>
            </a:r>
            <a:r>
              <a:rPr lang="zh-TW" altLang="en-US" sz="2800"/>
              <a:t>手法寄發惡意電子郵件</a:t>
            </a:r>
          </a:p>
          <a:p>
            <a:r>
              <a:rPr lang="zh-TW" altLang="en-US" sz="2800">
                <a:solidFill>
                  <a:srgbClr val="FF0000"/>
                </a:solidFill>
              </a:rPr>
              <a:t>網頁惡意掛馬</a:t>
            </a:r>
            <a:r>
              <a:rPr lang="zh-TW" altLang="en-US" sz="2800"/>
              <a:t>：網頁插入惡意連結內容，使用者不自覺下載惡意程式</a:t>
            </a:r>
          </a:p>
          <a:p>
            <a:r>
              <a:rPr lang="zh-TW" altLang="en-US" sz="2800">
                <a:solidFill>
                  <a:srgbClr val="FF0000"/>
                </a:solidFill>
              </a:rPr>
              <a:t>外接式儲存裝置</a:t>
            </a:r>
            <a:r>
              <a:rPr lang="zh-TW" altLang="en-US" sz="2800"/>
              <a:t>安全問題</a:t>
            </a:r>
          </a:p>
          <a:p>
            <a:r>
              <a:rPr lang="zh-TW" altLang="en-US" sz="2800"/>
              <a:t>使用</a:t>
            </a:r>
            <a:r>
              <a:rPr lang="en-US" altLang="zh-TW" sz="2800" i="1">
                <a:solidFill>
                  <a:srgbClr val="FF0000"/>
                </a:solidFill>
              </a:rPr>
              <a:t>P2P</a:t>
            </a:r>
            <a:r>
              <a:rPr lang="zh-TW" altLang="en-US" sz="2800">
                <a:solidFill>
                  <a:srgbClr val="FF0000"/>
                </a:solidFill>
              </a:rPr>
              <a:t>軟體</a:t>
            </a:r>
            <a:r>
              <a:rPr lang="zh-TW" altLang="en-US" sz="2800"/>
              <a:t>、</a:t>
            </a:r>
            <a:r>
              <a:rPr lang="en-US" altLang="zh-TW" sz="2800" i="1">
                <a:solidFill>
                  <a:srgbClr val="FF0000"/>
                </a:solidFill>
              </a:rPr>
              <a:t>IM (Instant Message)</a:t>
            </a:r>
            <a:r>
              <a:rPr lang="zh-TW" altLang="en-US" sz="2800">
                <a:solidFill>
                  <a:srgbClr val="FF0000"/>
                </a:solidFill>
              </a:rPr>
              <a:t>即時通訊軟體</a:t>
            </a:r>
            <a:r>
              <a:rPr lang="zh-TW" altLang="en-US" sz="2800"/>
              <a:t>、</a:t>
            </a:r>
            <a:r>
              <a:rPr lang="zh-TW" altLang="en-US" sz="2800">
                <a:solidFill>
                  <a:srgbClr val="FF0000"/>
                </a:solidFill>
              </a:rPr>
              <a:t>社群網站</a:t>
            </a:r>
            <a:r>
              <a:rPr lang="zh-TW" altLang="en-US" sz="2800"/>
              <a:t>可能造成個人資料外洩風險</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fld id="{5413A9B4-544D-4D91-8AC6-13118D6C31DA}" type="slidenum">
              <a:rPr lang="en-US" altLang="zh-TW"/>
              <a:pPr/>
              <a:t>11</a:t>
            </a:fld>
            <a:endParaRPr lang="en-US" altLang="zh-TW"/>
          </a:p>
        </p:txBody>
      </p:sp>
      <p:sp>
        <p:nvSpPr>
          <p:cNvPr id="1753090" name="Rectangle 2"/>
          <p:cNvSpPr>
            <a:spLocks noGrp="1" noChangeArrowheads="1"/>
          </p:cNvSpPr>
          <p:nvPr>
            <p:ph type="title"/>
          </p:nvPr>
        </p:nvSpPr>
        <p:spPr>
          <a:xfrm>
            <a:off x="685800" y="260350"/>
            <a:ext cx="7772400" cy="792163"/>
          </a:xfrm>
        </p:spPr>
        <p:txBody>
          <a:bodyPr/>
          <a:lstStyle/>
          <a:p>
            <a:r>
              <a:rPr kumimoji="0" lang="zh-TW" altLang="en-US" sz="4000"/>
              <a:t>駭客入侵政府機關之趨勢分析</a:t>
            </a:r>
          </a:p>
        </p:txBody>
      </p:sp>
      <p:sp>
        <p:nvSpPr>
          <p:cNvPr id="1753091" name="Rectangle 3"/>
          <p:cNvSpPr>
            <a:spLocks noGrp="1" noChangeArrowheads="1"/>
          </p:cNvSpPr>
          <p:nvPr>
            <p:ph type="body" idx="1"/>
          </p:nvPr>
        </p:nvSpPr>
        <p:spPr>
          <a:xfrm>
            <a:off x="755650" y="1268413"/>
            <a:ext cx="7700963" cy="4648200"/>
          </a:xfrm>
        </p:spPr>
        <p:txBody>
          <a:bodyPr/>
          <a:lstStyle/>
          <a:p>
            <a:pPr>
              <a:lnSpc>
                <a:spcPct val="90000"/>
              </a:lnSpc>
              <a:buFont typeface="Wingdings" pitchFamily="2" charset="2"/>
              <a:buChar char="q"/>
            </a:pPr>
            <a:r>
              <a:rPr lang="zh-TW" altLang="en-US" sz="2800">
                <a:solidFill>
                  <a:srgbClr val="FF0000"/>
                </a:solidFill>
              </a:rPr>
              <a:t>入侵資訊委外廠商</a:t>
            </a:r>
            <a:r>
              <a:rPr lang="zh-TW" altLang="en-US" sz="2800"/>
              <a:t>，竊取政府機關機敏資料、資訊系統原始碼等</a:t>
            </a:r>
          </a:p>
          <a:p>
            <a:pPr>
              <a:lnSpc>
                <a:spcPct val="90000"/>
              </a:lnSpc>
              <a:buFont typeface="Wingdings" pitchFamily="2" charset="2"/>
              <a:buChar char="q"/>
            </a:pPr>
            <a:r>
              <a:rPr lang="zh-TW" altLang="en-US" sz="2800">
                <a:solidFill>
                  <a:srgbClr val="FF0000"/>
                </a:solidFill>
              </a:rPr>
              <a:t>入侵資安防護能力較差之基層機關網站</a:t>
            </a:r>
            <a:r>
              <a:rPr lang="zh-TW" altLang="en-US" sz="2800"/>
              <a:t>，並利用該網站作為中繼站與惡意程式之下載站</a:t>
            </a:r>
          </a:p>
          <a:p>
            <a:pPr>
              <a:lnSpc>
                <a:spcPct val="90000"/>
              </a:lnSpc>
              <a:buFont typeface="Wingdings" pitchFamily="2" charset="2"/>
              <a:buChar char="q"/>
            </a:pPr>
            <a:r>
              <a:rPr lang="zh-TW" altLang="en-US" sz="2800">
                <a:solidFill>
                  <a:srgbClr val="FF0000"/>
                </a:solidFill>
              </a:rPr>
              <a:t>入侵政府機關內部網路</a:t>
            </a:r>
            <a:r>
              <a:rPr lang="zh-TW" altLang="en-US" sz="2800"/>
              <a:t>，並利用該機關之受駭電腦作為中繼站，進行連線控制及躲避偵測</a:t>
            </a:r>
          </a:p>
          <a:p>
            <a:pPr>
              <a:lnSpc>
                <a:spcPct val="90000"/>
              </a:lnSpc>
              <a:buFont typeface="Wingdings" pitchFamily="2" charset="2"/>
              <a:buChar char="q"/>
            </a:pPr>
            <a:r>
              <a:rPr lang="zh-TW" altLang="en-US" sz="2800">
                <a:solidFill>
                  <a:srgbClr val="FF0000"/>
                </a:solidFill>
              </a:rPr>
              <a:t>竊取政府機關</a:t>
            </a:r>
            <a:r>
              <a:rPr lang="en-US" altLang="zh-TW" sz="2800">
                <a:solidFill>
                  <a:srgbClr val="FF0000"/>
                </a:solidFill>
              </a:rPr>
              <a:t>AD</a:t>
            </a:r>
            <a:r>
              <a:rPr lang="zh-TW" altLang="en-US" sz="2800">
                <a:solidFill>
                  <a:srgbClr val="FF0000"/>
                </a:solidFill>
              </a:rPr>
              <a:t>軟體之管理帳號密碼</a:t>
            </a:r>
            <a:r>
              <a:rPr lang="zh-TW" altLang="en-US" sz="2800"/>
              <a:t>，以控制整個機關之帳號密碼及權限控管作業</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5C949E57-5D15-4336-96D1-026A9222292E}" type="slidenum">
              <a:rPr lang="en-US" altLang="zh-TW"/>
              <a:pPr/>
              <a:t>12</a:t>
            </a:fld>
            <a:endParaRPr lang="en-US" altLang="zh-TW"/>
          </a:p>
        </p:txBody>
      </p:sp>
      <p:sp>
        <p:nvSpPr>
          <p:cNvPr id="1432578" name="Rectangle 2"/>
          <p:cNvSpPr>
            <a:spLocks noGrp="1" noChangeArrowheads="1"/>
          </p:cNvSpPr>
          <p:nvPr>
            <p:ph type="title"/>
          </p:nvPr>
        </p:nvSpPr>
        <p:spPr>
          <a:xfrm>
            <a:off x="468313" y="260350"/>
            <a:ext cx="8207375" cy="792163"/>
          </a:xfrm>
        </p:spPr>
        <p:txBody>
          <a:bodyPr/>
          <a:lstStyle/>
          <a:p>
            <a:r>
              <a:rPr lang="en-US" altLang="en-US" sz="3600" i="1"/>
              <a:t>Sony</a:t>
            </a:r>
            <a:r>
              <a:rPr lang="en-US" altLang="en-US" sz="4000"/>
              <a:t>遇駭 </a:t>
            </a:r>
            <a:r>
              <a:rPr lang="en-US" altLang="en-US" sz="3600" i="1"/>
              <a:t>7,700</a:t>
            </a:r>
            <a:r>
              <a:rPr lang="en-US" altLang="en-US" sz="4000"/>
              <a:t>萬個資不保</a:t>
            </a:r>
            <a:endParaRPr lang="zh-TW" altLang="en-US" sz="4000"/>
          </a:p>
        </p:txBody>
      </p:sp>
      <p:sp>
        <p:nvSpPr>
          <p:cNvPr id="1432579" name="Rectangle 3"/>
          <p:cNvSpPr>
            <a:spLocks noGrp="1" noChangeArrowheads="1"/>
          </p:cNvSpPr>
          <p:nvPr>
            <p:ph type="body" idx="1"/>
          </p:nvPr>
        </p:nvSpPr>
        <p:spPr>
          <a:xfrm>
            <a:off x="684213" y="1196975"/>
            <a:ext cx="7772400" cy="5113338"/>
          </a:xfrm>
        </p:spPr>
        <p:txBody>
          <a:bodyPr/>
          <a:lstStyle/>
          <a:p>
            <a:pPr>
              <a:lnSpc>
                <a:spcPct val="80000"/>
              </a:lnSpc>
            </a:pPr>
            <a:r>
              <a:rPr lang="zh-TW" altLang="en-US" sz="2800">
                <a:solidFill>
                  <a:srgbClr val="0000CC"/>
                </a:solidFill>
              </a:rPr>
              <a:t>聯合新聞網</a:t>
            </a:r>
            <a:r>
              <a:rPr lang="en-US" altLang="zh-TW" sz="2800" i="1">
                <a:solidFill>
                  <a:srgbClr val="0000CC"/>
                </a:solidFill>
              </a:rPr>
              <a:t>2011-4-28</a:t>
            </a:r>
          </a:p>
          <a:p>
            <a:pPr lvl="1">
              <a:lnSpc>
                <a:spcPct val="80000"/>
              </a:lnSpc>
            </a:pPr>
            <a:r>
              <a:rPr lang="en-US" altLang="zh-TW" sz="2400">
                <a:solidFill>
                  <a:srgbClr val="FF0000"/>
                </a:solidFill>
              </a:rPr>
              <a:t>Sony</a:t>
            </a:r>
            <a:r>
              <a:rPr lang="zh-TW" altLang="en-US" sz="2400">
                <a:solidFill>
                  <a:srgbClr val="FF0000"/>
                </a:solidFill>
              </a:rPr>
              <a:t>的遊戲網路服務</a:t>
            </a:r>
            <a:r>
              <a:rPr lang="en-US" altLang="zh-TW" sz="2400">
                <a:solidFill>
                  <a:srgbClr val="FF0000"/>
                </a:solidFill>
              </a:rPr>
              <a:t>PlayStation Network(PSN)</a:t>
            </a:r>
            <a:r>
              <a:rPr lang="zh-TW" altLang="en-US" sz="2400">
                <a:solidFill>
                  <a:srgbClr val="FF0000"/>
                </a:solidFill>
              </a:rPr>
              <a:t>和串流音樂服務</a:t>
            </a:r>
            <a:r>
              <a:rPr lang="en-US" altLang="zh-TW" sz="2400">
                <a:solidFill>
                  <a:srgbClr val="FF0000"/>
                </a:solidFill>
              </a:rPr>
              <a:t>Qriocity</a:t>
            </a:r>
            <a:r>
              <a:rPr lang="zh-TW" altLang="en-US" sz="2400">
                <a:solidFill>
                  <a:srgbClr val="FF0000"/>
                </a:solidFill>
              </a:rPr>
              <a:t>遭駭客入侵</a:t>
            </a:r>
            <a:r>
              <a:rPr lang="zh-TW" altLang="en-US" sz="2400">
                <a:solidFill>
                  <a:srgbClr val="0000CC"/>
                </a:solidFill>
              </a:rPr>
              <a:t>，</a:t>
            </a:r>
            <a:r>
              <a:rPr lang="en-US" altLang="zh-TW" sz="2400">
                <a:solidFill>
                  <a:srgbClr val="FF0000"/>
                </a:solidFill>
              </a:rPr>
              <a:t>7,700</a:t>
            </a:r>
            <a:r>
              <a:rPr lang="zh-TW" altLang="en-US" sz="2400">
                <a:solidFill>
                  <a:srgbClr val="FF0000"/>
                </a:solidFill>
              </a:rPr>
              <a:t>萬名用戶個資和信用卡資料</a:t>
            </a:r>
            <a:r>
              <a:rPr lang="zh-TW" altLang="en-US" sz="2400">
                <a:solidFill>
                  <a:srgbClr val="0000CC"/>
                </a:solidFill>
              </a:rPr>
              <a:t>恐怕遭竊，可能創下史上最大規模的網路個資偷竊案</a:t>
            </a:r>
          </a:p>
          <a:p>
            <a:pPr lvl="1">
              <a:lnSpc>
                <a:spcPct val="80000"/>
              </a:lnSpc>
            </a:pPr>
            <a:r>
              <a:rPr lang="en-US" altLang="zh-TW" sz="2400"/>
              <a:t>Sony</a:t>
            </a:r>
            <a:r>
              <a:rPr lang="zh-TW" altLang="en-US" sz="2400"/>
              <a:t>在美國</a:t>
            </a:r>
            <a:r>
              <a:rPr lang="en-US" altLang="zh-TW" sz="2400"/>
              <a:t>PS</a:t>
            </a:r>
            <a:r>
              <a:rPr lang="zh-TW" altLang="en-US" sz="2400"/>
              <a:t>的部落格上寫道：一名「非法且未得到授權的人士」</a:t>
            </a:r>
            <a:r>
              <a:rPr lang="zh-TW" altLang="en-US" sz="2400">
                <a:solidFill>
                  <a:srgbClr val="0000CC"/>
                </a:solidFill>
              </a:rPr>
              <a:t>取得用戶的</a:t>
            </a:r>
            <a:r>
              <a:rPr lang="zh-TW" altLang="en-US" sz="2400">
                <a:solidFill>
                  <a:srgbClr val="FF0000"/>
                </a:solidFill>
              </a:rPr>
              <a:t>姓名、地址、電郵、生日、密碼和登入資訊</a:t>
            </a:r>
            <a:r>
              <a:rPr lang="zh-TW" altLang="en-US" sz="2400">
                <a:solidFill>
                  <a:srgbClr val="0000CC"/>
                </a:solidFill>
              </a:rPr>
              <a:t>等</a:t>
            </a:r>
            <a:r>
              <a:rPr lang="zh-TW" altLang="en-US" sz="2400"/>
              <a:t>。發言人賽柏表示，雖然沒有證據顯示</a:t>
            </a:r>
            <a:r>
              <a:rPr lang="zh-TW" altLang="en-US" sz="2400">
                <a:solidFill>
                  <a:srgbClr val="FF0000"/>
                </a:solidFill>
              </a:rPr>
              <a:t>信用卡資料</a:t>
            </a:r>
            <a:r>
              <a:rPr lang="zh-TW" altLang="en-US" sz="2400"/>
              <a:t>也遭竊，但不排除有此可能</a:t>
            </a:r>
            <a:endParaRPr lang="zh-TW" altLang="en-US" sz="2400">
              <a:solidFill>
                <a:srgbClr val="FF0000"/>
              </a:solidFill>
            </a:endParaRPr>
          </a:p>
          <a:p>
            <a:pPr lvl="1">
              <a:lnSpc>
                <a:spcPct val="80000"/>
              </a:lnSpc>
            </a:pPr>
            <a:r>
              <a:rPr lang="zh-TW" altLang="en-US" sz="2400"/>
              <a:t>資安研究業者</a:t>
            </a:r>
            <a:r>
              <a:rPr lang="en-US" altLang="zh-TW" sz="2400"/>
              <a:t>Ponemon</a:t>
            </a:r>
            <a:r>
              <a:rPr lang="zh-TW" altLang="en-US" sz="2400"/>
              <a:t>研究所估計，在個資遭竊案中，</a:t>
            </a:r>
            <a:r>
              <a:rPr lang="zh-TW" altLang="en-US" sz="2400">
                <a:solidFill>
                  <a:srgbClr val="0000CC"/>
                </a:solidFill>
              </a:rPr>
              <a:t>每筆資料的處理成本去年平均要</a:t>
            </a:r>
            <a:r>
              <a:rPr lang="en-US" altLang="zh-TW" sz="2400">
                <a:solidFill>
                  <a:srgbClr val="FF0000"/>
                </a:solidFill>
              </a:rPr>
              <a:t>318</a:t>
            </a:r>
            <a:r>
              <a:rPr lang="zh-TW" altLang="en-US" sz="2400">
                <a:solidFill>
                  <a:srgbClr val="FF0000"/>
                </a:solidFill>
              </a:rPr>
              <a:t>美元，</a:t>
            </a:r>
            <a:r>
              <a:rPr lang="zh-TW" altLang="en-US" sz="2400">
                <a:solidFill>
                  <a:srgbClr val="0000CC"/>
                </a:solidFill>
              </a:rPr>
              <a:t>比起</a:t>
            </a:r>
            <a:r>
              <a:rPr lang="en-US" altLang="zh-TW" sz="2400">
                <a:solidFill>
                  <a:srgbClr val="0000CC"/>
                </a:solidFill>
              </a:rPr>
              <a:t>2009</a:t>
            </a:r>
            <a:r>
              <a:rPr lang="zh-TW" altLang="en-US" sz="2400">
                <a:solidFill>
                  <a:srgbClr val="0000CC"/>
                </a:solidFill>
              </a:rPr>
              <a:t>年</a:t>
            </a:r>
            <a:r>
              <a:rPr lang="zh-TW" altLang="en-US" sz="2400">
                <a:solidFill>
                  <a:srgbClr val="FF0000"/>
                </a:solidFill>
              </a:rPr>
              <a:t>增加</a:t>
            </a:r>
            <a:r>
              <a:rPr lang="en-US" altLang="zh-TW" sz="2400">
                <a:solidFill>
                  <a:srgbClr val="FF0000"/>
                </a:solidFill>
              </a:rPr>
              <a:t>48%</a:t>
            </a:r>
            <a:r>
              <a:rPr lang="zh-TW" altLang="en-US" sz="2400"/>
              <a:t>。按照此計算，</a:t>
            </a:r>
            <a:r>
              <a:rPr lang="en-US" altLang="zh-TW" sz="2400">
                <a:solidFill>
                  <a:srgbClr val="0000CC"/>
                </a:solidFill>
              </a:rPr>
              <a:t>Sony</a:t>
            </a:r>
            <a:r>
              <a:rPr lang="zh-TW" altLang="en-US" sz="2400">
                <a:solidFill>
                  <a:srgbClr val="0000CC"/>
                </a:solidFill>
              </a:rPr>
              <a:t>這次恐怕要付出逾</a:t>
            </a:r>
            <a:r>
              <a:rPr lang="en-US" altLang="zh-TW" sz="2400">
                <a:solidFill>
                  <a:srgbClr val="FF0000"/>
                </a:solidFill>
              </a:rPr>
              <a:t>240</a:t>
            </a:r>
            <a:r>
              <a:rPr lang="zh-TW" altLang="en-US" sz="2400">
                <a:solidFill>
                  <a:srgbClr val="FF0000"/>
                </a:solidFill>
              </a:rPr>
              <a:t>億美元</a:t>
            </a:r>
            <a:r>
              <a:rPr lang="zh-TW" altLang="en-US" sz="2400">
                <a:solidFill>
                  <a:srgbClr val="0000CC"/>
                </a:solidFill>
              </a:rPr>
              <a:t>代價</a:t>
            </a:r>
            <a:r>
              <a:rPr lang="zh-TW" altLang="en-US" sz="120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F06E65F5-EEC0-43F9-B003-B3F60194795F}" type="slidenum">
              <a:rPr lang="en-US" altLang="zh-TW"/>
              <a:pPr/>
              <a:t>13</a:t>
            </a:fld>
            <a:endParaRPr lang="en-US" altLang="zh-TW"/>
          </a:p>
        </p:txBody>
      </p:sp>
      <p:sp>
        <p:nvSpPr>
          <p:cNvPr id="1438722" name="Rectangle 2"/>
          <p:cNvSpPr>
            <a:spLocks noChangeArrowheads="1"/>
          </p:cNvSpPr>
          <p:nvPr/>
        </p:nvSpPr>
        <p:spPr bwMode="auto">
          <a:xfrm>
            <a:off x="827088" y="260350"/>
            <a:ext cx="7667625" cy="711200"/>
          </a:xfrm>
          <a:prstGeom prst="rect">
            <a:avLst/>
          </a:prstGeom>
          <a:noFill/>
          <a:ln w="9525">
            <a:noFill/>
            <a:miter lim="800000"/>
            <a:headEnd/>
            <a:tailEnd/>
          </a:ln>
          <a:effectLst/>
        </p:spPr>
        <p:txBody>
          <a:bodyPr anchor="ctr"/>
          <a:lstStyle/>
          <a:p>
            <a:pPr algn="ctr">
              <a:spcBef>
                <a:spcPct val="0"/>
              </a:spcBef>
            </a:pPr>
            <a:r>
              <a:rPr lang="zh-TW" altLang="en-US" sz="4000" b="1">
                <a:solidFill>
                  <a:schemeClr val="accent2"/>
                </a:solidFill>
                <a:effectLst>
                  <a:outerShdw blurRad="38100" dist="38100" dir="2700000" algn="tl">
                    <a:srgbClr val="C0C0C0"/>
                  </a:outerShdw>
                </a:effectLst>
              </a:rPr>
              <a:t>竊</a:t>
            </a:r>
            <a:r>
              <a:rPr lang="en-US" altLang="zh-TW" sz="3600" b="1" i="1">
                <a:solidFill>
                  <a:schemeClr val="accent2"/>
                </a:solidFill>
                <a:effectLst>
                  <a:outerShdw blurRad="38100" dist="38100" dir="2700000" algn="tl">
                    <a:srgbClr val="C0C0C0"/>
                  </a:outerShdw>
                </a:effectLst>
              </a:rPr>
              <a:t>5</a:t>
            </a:r>
            <a:r>
              <a:rPr lang="zh-TW" altLang="en-US" sz="4000" b="1">
                <a:solidFill>
                  <a:schemeClr val="accent2"/>
                </a:solidFill>
                <a:effectLst>
                  <a:outerShdw blurRad="38100" dist="38100" dir="2700000" algn="tl">
                    <a:srgbClr val="C0C0C0"/>
                  </a:outerShdw>
                </a:effectLst>
              </a:rPr>
              <a:t>千萬筆個資 馬扁「搜」得到</a:t>
            </a:r>
          </a:p>
        </p:txBody>
      </p:sp>
      <p:sp>
        <p:nvSpPr>
          <p:cNvPr id="1438723" name="Rectangle 3"/>
          <p:cNvSpPr>
            <a:spLocks noChangeArrowheads="1"/>
          </p:cNvSpPr>
          <p:nvPr/>
        </p:nvSpPr>
        <p:spPr bwMode="auto">
          <a:xfrm>
            <a:off x="539750" y="1125538"/>
            <a:ext cx="8040688" cy="5516562"/>
          </a:xfrm>
          <a:prstGeom prst="rect">
            <a:avLst/>
          </a:prstGeom>
          <a:noFill/>
          <a:ln w="9525">
            <a:noFill/>
            <a:miter lim="800000"/>
            <a:headEnd/>
            <a:tailEnd/>
          </a:ln>
          <a:effectLst/>
        </p:spPr>
        <p:txBody>
          <a:bodyPr/>
          <a:lstStyle/>
          <a:p>
            <a:pPr marL="533400" indent="-533400">
              <a:lnSpc>
                <a:spcPct val="80000"/>
              </a:lnSpc>
              <a:spcBef>
                <a:spcPct val="20000"/>
              </a:spcBef>
              <a:buClr>
                <a:srgbClr val="0000CC"/>
              </a:buClr>
              <a:buFont typeface="Wingdings" pitchFamily="2" charset="2"/>
              <a:buChar char="Ø"/>
            </a:pPr>
            <a:r>
              <a:rPr lang="zh-TW" altLang="en-US" sz="2800" b="1">
                <a:solidFill>
                  <a:srgbClr val="0000CC"/>
                </a:solidFill>
              </a:rPr>
              <a:t>聯合報</a:t>
            </a:r>
            <a:r>
              <a:rPr lang="zh-TW" altLang="en-US" sz="2600" b="1" i="1">
                <a:solidFill>
                  <a:srgbClr val="0000CC"/>
                </a:solidFill>
              </a:rPr>
              <a:t> </a:t>
            </a:r>
            <a:r>
              <a:rPr lang="en-US" altLang="zh-TW" sz="2600" b="1" i="1">
                <a:solidFill>
                  <a:srgbClr val="0000CC"/>
                </a:solidFill>
              </a:rPr>
              <a:t>2008-08-27</a:t>
            </a:r>
            <a:r>
              <a:rPr lang="en-US" altLang="zh-TW" sz="3200" b="1">
                <a:solidFill>
                  <a:schemeClr val="accent2"/>
                </a:solidFill>
              </a:rPr>
              <a:t> </a:t>
            </a:r>
            <a:r>
              <a:rPr lang="en-US" altLang="zh-TW" sz="2800" b="1">
                <a:solidFill>
                  <a:schemeClr val="accent2"/>
                </a:solidFill>
              </a:rPr>
              <a:t> </a:t>
            </a:r>
          </a:p>
          <a:p>
            <a:pPr marL="990600" lvl="1" indent="-533400">
              <a:lnSpc>
                <a:spcPct val="80000"/>
              </a:lnSpc>
              <a:spcBef>
                <a:spcPct val="20000"/>
              </a:spcBef>
              <a:buClr>
                <a:srgbClr val="0000CC"/>
              </a:buClr>
              <a:buFont typeface="Wingdings" pitchFamily="2" charset="2"/>
              <a:buChar char="ü"/>
            </a:pPr>
            <a:r>
              <a:rPr lang="zh-TW" altLang="en-US" b="1">
                <a:solidFill>
                  <a:schemeClr val="accent2"/>
                </a:solidFill>
              </a:rPr>
              <a:t>國安大漏洞！刑事局昨天破獲兩岸駭客聯手入侵政府機關網站盜取個人資料、販賣牟利，包括</a:t>
            </a:r>
            <a:r>
              <a:rPr lang="zh-TW" altLang="en-US" b="1">
                <a:solidFill>
                  <a:srgbClr val="FF0000"/>
                </a:solidFill>
              </a:rPr>
              <a:t>現任總統馬英九、卸任總統陳水扁和王卓鈞、侯友宜</a:t>
            </a:r>
            <a:r>
              <a:rPr lang="zh-TW" altLang="en-US" b="1">
                <a:solidFill>
                  <a:schemeClr val="accent2"/>
                </a:solidFill>
              </a:rPr>
              <a:t>等國安情治首長的個人資料，</a:t>
            </a:r>
            <a:r>
              <a:rPr lang="zh-TW" altLang="en-US" b="1">
                <a:solidFill>
                  <a:srgbClr val="0000CC"/>
                </a:solidFill>
              </a:rPr>
              <a:t>只要花</a:t>
            </a:r>
            <a:r>
              <a:rPr lang="en-US" altLang="zh-TW" b="1">
                <a:solidFill>
                  <a:srgbClr val="FF0000"/>
                </a:solidFill>
              </a:rPr>
              <a:t>300</a:t>
            </a:r>
            <a:r>
              <a:rPr lang="zh-TW" altLang="en-US" b="1">
                <a:solidFill>
                  <a:srgbClr val="FF0000"/>
                </a:solidFill>
              </a:rPr>
              <a:t>元</a:t>
            </a:r>
            <a:r>
              <a:rPr lang="zh-TW" altLang="en-US" b="1">
                <a:solidFill>
                  <a:srgbClr val="0000CC"/>
                </a:solidFill>
              </a:rPr>
              <a:t>，全都一覽無遺。警方說，查獲的資料庫多達</a:t>
            </a:r>
            <a:r>
              <a:rPr lang="en-US" altLang="zh-TW" b="1">
                <a:solidFill>
                  <a:srgbClr val="FF0000"/>
                </a:solidFill>
              </a:rPr>
              <a:t>5,000</a:t>
            </a:r>
            <a:r>
              <a:rPr lang="zh-TW" altLang="en-US" b="1">
                <a:solidFill>
                  <a:srgbClr val="FF0000"/>
                </a:solidFill>
              </a:rPr>
              <a:t>多萬筆</a:t>
            </a:r>
            <a:r>
              <a:rPr lang="zh-TW" altLang="en-US" b="1">
                <a:solidFill>
                  <a:schemeClr val="accent2"/>
                </a:solidFill>
              </a:rPr>
              <a:t>，而且「只要想到的人都有」，相當驚人！</a:t>
            </a:r>
          </a:p>
          <a:p>
            <a:pPr marL="990600" lvl="1" indent="-533400">
              <a:lnSpc>
                <a:spcPct val="80000"/>
              </a:lnSpc>
              <a:spcBef>
                <a:spcPct val="20000"/>
              </a:spcBef>
              <a:buClr>
                <a:srgbClr val="0000CC"/>
              </a:buClr>
              <a:buFont typeface="Wingdings" pitchFamily="2" charset="2"/>
              <a:buChar char="ü"/>
            </a:pPr>
            <a:r>
              <a:rPr lang="zh-TW" altLang="en-US" b="1">
                <a:solidFill>
                  <a:schemeClr val="accent2"/>
                </a:solidFill>
              </a:rPr>
              <a:t>陳光著集團</a:t>
            </a:r>
            <a:r>
              <a:rPr lang="zh-TW" altLang="en-US" b="1">
                <a:solidFill>
                  <a:srgbClr val="0000CC"/>
                </a:solidFill>
              </a:rPr>
              <a:t>至少從</a:t>
            </a:r>
            <a:r>
              <a:rPr lang="zh-TW" altLang="en-US" b="1">
                <a:solidFill>
                  <a:srgbClr val="FF0000"/>
                </a:solidFill>
              </a:rPr>
              <a:t>健保局、教育部、戶政、各家電信公司、東森購物等</a:t>
            </a:r>
            <a:r>
              <a:rPr lang="zh-TW" altLang="en-US" b="1">
                <a:solidFill>
                  <a:srgbClr val="0000CC"/>
                </a:solidFill>
              </a:rPr>
              <a:t>多處管道入侵盜取個資</a:t>
            </a:r>
            <a:r>
              <a:rPr lang="zh-TW" altLang="en-US" b="1">
                <a:solidFill>
                  <a:schemeClr val="accent2"/>
                </a:solidFill>
              </a:rPr>
              <a:t>，同一人的個資被重複盜取，因此累計達五千萬筆，超出台灣</a:t>
            </a:r>
            <a:r>
              <a:rPr lang="en-US" altLang="zh-TW" sz="2000" b="1" i="1">
                <a:solidFill>
                  <a:schemeClr val="accent2"/>
                </a:solidFill>
              </a:rPr>
              <a:t>2,300</a:t>
            </a:r>
            <a:r>
              <a:rPr lang="zh-TW" altLang="en-US" b="1">
                <a:solidFill>
                  <a:schemeClr val="accent2"/>
                </a:solidFill>
              </a:rPr>
              <a:t>萬人口數一倍多，是歷年破獲最大宗盜取個資集團，</a:t>
            </a:r>
            <a:r>
              <a:rPr lang="zh-TW" altLang="en-US" b="1">
                <a:solidFill>
                  <a:srgbClr val="0000CC"/>
                </a:solidFill>
              </a:rPr>
              <a:t>依妨害電腦使用罪、詐欺、洗錢等罪嫌送辦 </a:t>
            </a:r>
          </a:p>
          <a:p>
            <a:pPr marL="990600" lvl="1" indent="-533400">
              <a:lnSpc>
                <a:spcPct val="80000"/>
              </a:lnSpc>
              <a:spcBef>
                <a:spcPct val="20000"/>
              </a:spcBef>
              <a:buClr>
                <a:srgbClr val="0000CC"/>
              </a:buClr>
              <a:buFont typeface="Wingdings" pitchFamily="2" charset="2"/>
              <a:buChar char="ü"/>
            </a:pPr>
            <a:r>
              <a:rPr lang="zh-TW" altLang="en-US" b="1">
                <a:solidFill>
                  <a:schemeClr val="accent2"/>
                </a:solidFill>
              </a:rPr>
              <a:t>偵九隊說，</a:t>
            </a:r>
            <a:r>
              <a:rPr lang="zh-TW" altLang="en-US" b="1">
                <a:solidFill>
                  <a:srgbClr val="FF0000"/>
                </a:solidFill>
              </a:rPr>
              <a:t>入侵駭客來自大陸</a:t>
            </a:r>
            <a:r>
              <a:rPr lang="zh-TW" altLang="en-US" b="1">
                <a:solidFill>
                  <a:schemeClr val="accent2"/>
                </a:solidFill>
              </a:rPr>
              <a:t>，以中、北部大學網站當跳板入侵政府機關</a:t>
            </a:r>
            <a:endParaRPr lang="zh-TW" altLang="en-US" sz="2800" b="1">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08D83A76-0F9A-4C7D-AC97-D3C37C1000F2}" type="slidenum">
              <a:rPr lang="en-US" altLang="zh-TW"/>
              <a:pPr/>
              <a:t>14</a:t>
            </a:fld>
            <a:endParaRPr lang="en-US" altLang="zh-TW"/>
          </a:p>
        </p:txBody>
      </p:sp>
      <p:sp>
        <p:nvSpPr>
          <p:cNvPr id="1431554" name="Rectangle 2"/>
          <p:cNvSpPr>
            <a:spLocks noGrp="1" noChangeArrowheads="1"/>
          </p:cNvSpPr>
          <p:nvPr>
            <p:ph type="title"/>
          </p:nvPr>
        </p:nvSpPr>
        <p:spPr>
          <a:xfrm>
            <a:off x="685800" y="188913"/>
            <a:ext cx="7772400" cy="954087"/>
          </a:xfrm>
        </p:spPr>
        <p:txBody>
          <a:bodyPr/>
          <a:lstStyle/>
          <a:p>
            <a:r>
              <a:rPr lang="zh-TW" altLang="en-US" sz="4000"/>
              <a:t>南韓</a:t>
            </a:r>
            <a:r>
              <a:rPr lang="en-US" altLang="zh-TW" sz="3600" i="1"/>
              <a:t>3,500</a:t>
            </a:r>
            <a:r>
              <a:rPr lang="zh-TW" altLang="en-US" sz="4000"/>
              <a:t>萬網路用戶遭駭客入侵</a:t>
            </a:r>
          </a:p>
        </p:txBody>
      </p:sp>
      <p:sp>
        <p:nvSpPr>
          <p:cNvPr id="1431555" name="Rectangle 3"/>
          <p:cNvSpPr>
            <a:spLocks noGrp="1" noChangeArrowheads="1"/>
          </p:cNvSpPr>
          <p:nvPr>
            <p:ph type="body" idx="1"/>
          </p:nvPr>
        </p:nvSpPr>
        <p:spPr>
          <a:xfrm>
            <a:off x="684213" y="1125538"/>
            <a:ext cx="7772400" cy="5186362"/>
          </a:xfrm>
        </p:spPr>
        <p:txBody>
          <a:bodyPr/>
          <a:lstStyle/>
          <a:p>
            <a:pPr>
              <a:lnSpc>
                <a:spcPct val="90000"/>
              </a:lnSpc>
            </a:pPr>
            <a:r>
              <a:rPr lang="en-US" altLang="zh-TW" sz="2400" i="1">
                <a:solidFill>
                  <a:srgbClr val="0000CC"/>
                </a:solidFill>
              </a:rPr>
              <a:t>YAHOO</a:t>
            </a:r>
            <a:r>
              <a:rPr lang="zh-TW" altLang="en-US" sz="2400">
                <a:solidFill>
                  <a:srgbClr val="0000CC"/>
                </a:solidFill>
              </a:rPr>
              <a:t>奇摩新聞</a:t>
            </a:r>
            <a:r>
              <a:rPr lang="en-US" altLang="zh-TW" sz="2400" i="1">
                <a:solidFill>
                  <a:srgbClr val="0000CC"/>
                </a:solidFill>
              </a:rPr>
              <a:t>2011-7-28</a:t>
            </a:r>
          </a:p>
          <a:p>
            <a:pPr lvl="1">
              <a:lnSpc>
                <a:spcPct val="90000"/>
              </a:lnSpc>
            </a:pPr>
            <a:r>
              <a:rPr lang="zh-TW" altLang="en-US" sz="2000"/>
              <a:t>南韓廣播通訊委員會</a:t>
            </a:r>
            <a:r>
              <a:rPr lang="en-US" altLang="zh-TW" sz="2000"/>
              <a:t>(Korea Communications Commission, KCC)</a:t>
            </a:r>
            <a:r>
              <a:rPr lang="zh-TW" altLang="en-US" sz="2000"/>
              <a:t>表示，網路位址登記在</a:t>
            </a:r>
            <a:r>
              <a:rPr lang="zh-TW" altLang="en-US" sz="2000">
                <a:solidFill>
                  <a:srgbClr val="FF0000"/>
                </a:solidFill>
              </a:rPr>
              <a:t>中國大陸駭客</a:t>
            </a:r>
            <a:r>
              <a:rPr lang="zh-TW" altLang="en-US" sz="2000"/>
              <a:t>，已經成功駭進</a:t>
            </a:r>
            <a:r>
              <a:rPr lang="en-US" altLang="zh-TW" sz="2000">
                <a:solidFill>
                  <a:srgbClr val="FF0000"/>
                </a:solidFill>
              </a:rPr>
              <a:t>Nate(www.nate.com)</a:t>
            </a:r>
            <a:r>
              <a:rPr lang="en-US" altLang="zh-TW" sz="2000"/>
              <a:t> </a:t>
            </a:r>
            <a:r>
              <a:rPr lang="zh-TW" altLang="en-US" sz="2000"/>
              <a:t>和</a:t>
            </a:r>
            <a:r>
              <a:rPr lang="en-US" altLang="zh-TW" sz="2000">
                <a:solidFill>
                  <a:srgbClr val="FF0000"/>
                </a:solidFill>
              </a:rPr>
              <a:t>Cyworld(www.cyworld.com)</a:t>
            </a:r>
            <a:r>
              <a:rPr lang="zh-TW" altLang="en-US" sz="2000"/>
              <a:t>兩大主要網站系統，並且竊取</a:t>
            </a:r>
            <a:r>
              <a:rPr lang="en-US" altLang="zh-TW" sz="2000">
                <a:solidFill>
                  <a:srgbClr val="FF0000"/>
                </a:solidFill>
              </a:rPr>
              <a:t>3,500</a:t>
            </a:r>
            <a:r>
              <a:rPr lang="zh-TW" altLang="en-US" sz="2000">
                <a:solidFill>
                  <a:srgbClr val="FF0000"/>
                </a:solidFill>
              </a:rPr>
              <a:t>萬</a:t>
            </a:r>
            <a:r>
              <a:rPr lang="zh-TW" altLang="en-US" sz="2000"/>
              <a:t>個用戶的私人資料</a:t>
            </a:r>
          </a:p>
          <a:p>
            <a:pPr lvl="1">
              <a:lnSpc>
                <a:spcPct val="90000"/>
              </a:lnSpc>
            </a:pPr>
            <a:r>
              <a:rPr lang="en-US" altLang="zh-TW" sz="2000">
                <a:solidFill>
                  <a:srgbClr val="FF0000"/>
                </a:solidFill>
              </a:rPr>
              <a:t>Nate</a:t>
            </a:r>
            <a:r>
              <a:rPr lang="zh-TW" altLang="en-US" sz="2000">
                <a:solidFill>
                  <a:srgbClr val="0000CC"/>
                </a:solidFill>
              </a:rPr>
              <a:t>是擁有</a:t>
            </a:r>
            <a:r>
              <a:rPr lang="en-US" altLang="zh-TW" sz="2000">
                <a:solidFill>
                  <a:srgbClr val="FF0000"/>
                </a:solidFill>
              </a:rPr>
              <a:t>2,500</a:t>
            </a:r>
            <a:r>
              <a:rPr lang="zh-TW" altLang="en-US" sz="2000">
                <a:solidFill>
                  <a:srgbClr val="FF0000"/>
                </a:solidFill>
              </a:rPr>
              <a:t>萬用戶的搜尋引擎</a:t>
            </a:r>
            <a:r>
              <a:rPr lang="zh-TW" altLang="en-US" sz="2000">
                <a:solidFill>
                  <a:srgbClr val="0000CC"/>
                </a:solidFill>
              </a:rPr>
              <a:t>，</a:t>
            </a:r>
            <a:r>
              <a:rPr lang="en-US" altLang="zh-TW" sz="2000">
                <a:solidFill>
                  <a:srgbClr val="FF0000"/>
                </a:solidFill>
              </a:rPr>
              <a:t>Cyworld</a:t>
            </a:r>
            <a:r>
              <a:rPr lang="zh-TW" altLang="en-US" sz="2000">
                <a:solidFill>
                  <a:srgbClr val="0000CC"/>
                </a:solidFill>
              </a:rPr>
              <a:t>則是擁有</a:t>
            </a:r>
            <a:r>
              <a:rPr lang="en-US" altLang="zh-TW" sz="2000">
                <a:solidFill>
                  <a:srgbClr val="FF0000"/>
                </a:solidFill>
              </a:rPr>
              <a:t>3,300</a:t>
            </a:r>
            <a:r>
              <a:rPr lang="zh-TW" altLang="en-US" sz="2000">
                <a:solidFill>
                  <a:srgbClr val="FF0000"/>
                </a:solidFill>
              </a:rPr>
              <a:t>萬用戶的社群網站</a:t>
            </a:r>
            <a:r>
              <a:rPr lang="zh-TW" altLang="en-US" sz="2000">
                <a:solidFill>
                  <a:srgbClr val="0000CC"/>
                </a:solidFill>
              </a:rPr>
              <a:t>。南韓總人口數是</a:t>
            </a:r>
            <a:r>
              <a:rPr lang="en-US" altLang="zh-TW" sz="2000">
                <a:solidFill>
                  <a:srgbClr val="FF0000"/>
                </a:solidFill>
              </a:rPr>
              <a:t>4,860</a:t>
            </a:r>
            <a:r>
              <a:rPr lang="zh-TW" altLang="en-US" sz="2000">
                <a:solidFill>
                  <a:srgbClr val="FF0000"/>
                </a:solidFill>
              </a:rPr>
              <a:t>萬</a:t>
            </a:r>
            <a:r>
              <a:rPr lang="zh-TW" altLang="en-US" sz="2000">
                <a:solidFill>
                  <a:srgbClr val="0000CC"/>
                </a:solidFill>
              </a:rPr>
              <a:t>人，因此，被的比例高達</a:t>
            </a:r>
            <a:r>
              <a:rPr lang="en-US" altLang="zh-TW" sz="2000">
                <a:solidFill>
                  <a:srgbClr val="FF0000"/>
                </a:solidFill>
              </a:rPr>
              <a:t>7</a:t>
            </a:r>
            <a:r>
              <a:rPr lang="zh-TW" altLang="en-US" sz="2000">
                <a:solidFill>
                  <a:srgbClr val="FF0000"/>
                </a:solidFill>
              </a:rPr>
              <a:t>成</a:t>
            </a:r>
            <a:r>
              <a:rPr lang="en-US" altLang="zh-TW" sz="2000">
                <a:solidFill>
                  <a:srgbClr val="FF0000"/>
                </a:solidFill>
              </a:rPr>
              <a:t>6</a:t>
            </a:r>
          </a:p>
          <a:p>
            <a:pPr lvl="1">
              <a:lnSpc>
                <a:spcPct val="90000"/>
              </a:lnSpc>
            </a:pPr>
            <a:r>
              <a:rPr lang="zh-TW" altLang="en-US" sz="2000"/>
              <a:t>這兩大系統被竊取的私人資料，包括</a:t>
            </a:r>
            <a:r>
              <a:rPr lang="zh-TW" altLang="en-US" sz="2000">
                <a:solidFill>
                  <a:srgbClr val="FF0000"/>
                </a:solidFill>
              </a:rPr>
              <a:t>用戶姓名、網路</a:t>
            </a:r>
            <a:r>
              <a:rPr lang="en-US" altLang="zh-TW" sz="2000">
                <a:solidFill>
                  <a:srgbClr val="FF0000"/>
                </a:solidFill>
              </a:rPr>
              <a:t>ID</a:t>
            </a:r>
            <a:r>
              <a:rPr lang="zh-TW" altLang="en-US" sz="2000">
                <a:solidFill>
                  <a:srgbClr val="FF0000"/>
                </a:solidFill>
              </a:rPr>
              <a:t>、電話號碼、電子信箱位址</a:t>
            </a:r>
            <a:r>
              <a:rPr lang="zh-TW" altLang="en-US" sz="2000"/>
              <a:t>，甚至</a:t>
            </a:r>
            <a:r>
              <a:rPr lang="zh-TW" altLang="en-US" sz="2000">
                <a:solidFill>
                  <a:srgbClr val="FF0000"/>
                </a:solidFill>
              </a:rPr>
              <a:t>居民登記證的號碼</a:t>
            </a:r>
            <a:r>
              <a:rPr lang="zh-TW" altLang="en-US" sz="2000"/>
              <a:t>顯然也已經外洩</a:t>
            </a:r>
          </a:p>
          <a:p>
            <a:pPr lvl="1">
              <a:lnSpc>
                <a:spcPct val="90000"/>
              </a:lnSpc>
            </a:pPr>
            <a:r>
              <a:rPr lang="zh-TW" altLang="en-US" sz="2000"/>
              <a:t>其中一名</a:t>
            </a:r>
            <a:r>
              <a:rPr lang="en-US" altLang="zh-TW" sz="2000"/>
              <a:t>Nate</a:t>
            </a:r>
            <a:r>
              <a:rPr lang="zh-TW" altLang="en-US" sz="2000"/>
              <a:t>、</a:t>
            </a:r>
            <a:r>
              <a:rPr lang="en-US" altLang="zh-TW" sz="2000"/>
              <a:t>CyWorld</a:t>
            </a:r>
            <a:r>
              <a:rPr lang="zh-TW" altLang="en-US" sz="2000"/>
              <a:t>的</a:t>
            </a:r>
            <a:r>
              <a:rPr lang="zh-TW" altLang="en-US" sz="2000">
                <a:solidFill>
                  <a:srgbClr val="FF0000"/>
                </a:solidFill>
              </a:rPr>
              <a:t>律師會員</a:t>
            </a:r>
            <a:r>
              <a:rPr lang="zh-TW" altLang="en-US" sz="2000"/>
              <a:t>，向</a:t>
            </a:r>
            <a:r>
              <a:rPr lang="en-US" altLang="zh-TW" sz="2000"/>
              <a:t>SK Communications</a:t>
            </a:r>
            <a:r>
              <a:rPr lang="zh-TW" altLang="en-US" sz="2000"/>
              <a:t>索賠「精神損失費」</a:t>
            </a:r>
            <a:r>
              <a:rPr lang="en-US" altLang="zh-TW" sz="2000"/>
              <a:t>300</a:t>
            </a:r>
            <a:r>
              <a:rPr lang="zh-TW" altLang="en-US" sz="2000"/>
              <a:t>萬韓圜，由於法官認定</a:t>
            </a:r>
            <a:r>
              <a:rPr lang="en-US" altLang="zh-TW" sz="2000">
                <a:solidFill>
                  <a:srgbClr val="FF0000"/>
                </a:solidFill>
              </a:rPr>
              <a:t>SK Communications</a:t>
            </a:r>
            <a:r>
              <a:rPr lang="zh-TW" altLang="en-US" sz="2000">
                <a:solidFill>
                  <a:srgbClr val="FF0000"/>
                </a:solidFill>
              </a:rPr>
              <a:t>並未能充分阻擋駭客的攻擊</a:t>
            </a:r>
            <a:r>
              <a:rPr lang="zh-TW" altLang="en-US" sz="2000"/>
              <a:t>，存在過失，因此最後</a:t>
            </a:r>
            <a:r>
              <a:rPr lang="zh-TW" altLang="en-US" sz="2000">
                <a:solidFill>
                  <a:srgbClr val="FF0000"/>
                </a:solidFill>
              </a:rPr>
              <a:t>判賠</a:t>
            </a:r>
            <a:r>
              <a:rPr lang="en-US" altLang="zh-TW" sz="2000">
                <a:solidFill>
                  <a:srgbClr val="FF0000"/>
                </a:solidFill>
              </a:rPr>
              <a:t>100</a:t>
            </a:r>
            <a:r>
              <a:rPr lang="zh-TW" altLang="en-US" sz="2000">
                <a:solidFill>
                  <a:srgbClr val="FF0000"/>
                </a:solidFill>
              </a:rPr>
              <a:t>萬韓圜</a:t>
            </a:r>
            <a:r>
              <a:rPr lang="zh-TW" altLang="en-US" sz="2000"/>
              <a:t>，</a:t>
            </a:r>
            <a:r>
              <a:rPr lang="zh-TW" altLang="en-US" sz="2000">
                <a:solidFill>
                  <a:srgbClr val="FF0000"/>
                </a:solidFill>
              </a:rPr>
              <a:t>約</a:t>
            </a:r>
            <a:r>
              <a:rPr lang="en-US" altLang="zh-TW" sz="2000">
                <a:solidFill>
                  <a:srgbClr val="FF0000"/>
                </a:solidFill>
              </a:rPr>
              <a:t>2.6</a:t>
            </a:r>
            <a:r>
              <a:rPr lang="zh-TW" altLang="en-US" sz="2000">
                <a:solidFill>
                  <a:srgbClr val="FF0000"/>
                </a:solidFill>
              </a:rPr>
              <a:t>萬新台幣</a:t>
            </a:r>
            <a:r>
              <a:rPr lang="zh-TW" altLang="en-US" sz="2000"/>
              <a:t>。假設</a:t>
            </a:r>
            <a:r>
              <a:rPr lang="en-US" altLang="zh-TW" sz="2000"/>
              <a:t>3,500</a:t>
            </a:r>
            <a:r>
              <a:rPr lang="zh-TW" altLang="en-US" sz="2000"/>
              <a:t>萬名會員皆以此標準判賠，則</a:t>
            </a:r>
            <a:r>
              <a:rPr lang="en-US" altLang="zh-TW" sz="2000"/>
              <a:t>SK Communications</a:t>
            </a:r>
            <a:r>
              <a:rPr lang="zh-TW" altLang="en-US" sz="2000"/>
              <a:t>可能必須付出</a:t>
            </a:r>
            <a:r>
              <a:rPr lang="en-US" altLang="zh-TW" sz="2000">
                <a:solidFill>
                  <a:srgbClr val="FF0000"/>
                </a:solidFill>
              </a:rPr>
              <a:t>35</a:t>
            </a:r>
            <a:r>
              <a:rPr lang="zh-TW" altLang="en-US" sz="2000">
                <a:solidFill>
                  <a:srgbClr val="FF0000"/>
                </a:solidFill>
              </a:rPr>
              <a:t>萬億韓圜</a:t>
            </a:r>
            <a:r>
              <a:rPr lang="zh-TW" altLang="en-US" sz="2000"/>
              <a:t>，約</a:t>
            </a:r>
            <a:r>
              <a:rPr lang="en-US" altLang="zh-TW" sz="2000">
                <a:solidFill>
                  <a:srgbClr val="FF0000"/>
                </a:solidFill>
              </a:rPr>
              <a:t>9</a:t>
            </a:r>
            <a:r>
              <a:rPr lang="zh-TW" altLang="en-US" sz="2000">
                <a:solidFill>
                  <a:srgbClr val="FF0000"/>
                </a:solidFill>
              </a:rPr>
              <a:t>千億新台幣</a:t>
            </a:r>
            <a:r>
              <a:rPr lang="en-US" altLang="zh-TW" sz="2000"/>
              <a:t>(</a:t>
            </a:r>
            <a:r>
              <a:rPr lang="zh-TW" altLang="en-US" sz="2000"/>
              <a:t>資安人科技網</a:t>
            </a:r>
            <a:r>
              <a:rPr lang="en-US" altLang="zh-TW" sz="200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868F40F-6F01-48B6-B920-AF4A3961374D}" type="slidenum">
              <a:rPr lang="en-US" altLang="zh-TW"/>
              <a:pPr/>
              <a:t>15</a:t>
            </a:fld>
            <a:endParaRPr lang="en-US" altLang="zh-TW"/>
          </a:p>
        </p:txBody>
      </p:sp>
      <p:sp>
        <p:nvSpPr>
          <p:cNvPr id="1736706" name="Rectangle 2"/>
          <p:cNvSpPr>
            <a:spLocks noGrp="1" noChangeArrowheads="1"/>
          </p:cNvSpPr>
          <p:nvPr>
            <p:ph type="title"/>
          </p:nvPr>
        </p:nvSpPr>
        <p:spPr>
          <a:xfrm>
            <a:off x="0" y="260350"/>
            <a:ext cx="9144000" cy="769938"/>
          </a:xfrm>
        </p:spPr>
        <p:txBody>
          <a:bodyPr/>
          <a:lstStyle/>
          <a:p>
            <a:r>
              <a:rPr lang="zh-TW" altLang="en-US" sz="4000"/>
              <a:t>駭客入侵</a:t>
            </a:r>
            <a:r>
              <a:rPr lang="zh-TW" altLang="en-US" sz="3600" i="1"/>
              <a:t> </a:t>
            </a:r>
            <a:r>
              <a:rPr lang="en-US" altLang="zh-TW" sz="3600" i="1"/>
              <a:t>Zappos</a:t>
            </a:r>
            <a:r>
              <a:rPr lang="zh-TW" altLang="en-US" sz="4000"/>
              <a:t>外洩</a:t>
            </a:r>
            <a:r>
              <a:rPr lang="en-US" altLang="zh-TW" sz="3600" i="1"/>
              <a:t>2,400</a:t>
            </a:r>
            <a:r>
              <a:rPr lang="zh-TW" altLang="en-US" sz="4000"/>
              <a:t>萬筆個資</a:t>
            </a:r>
          </a:p>
        </p:txBody>
      </p:sp>
      <p:sp>
        <p:nvSpPr>
          <p:cNvPr id="1736707" name="Rectangle 3"/>
          <p:cNvSpPr>
            <a:spLocks noGrp="1" noChangeArrowheads="1"/>
          </p:cNvSpPr>
          <p:nvPr>
            <p:ph type="body" idx="1"/>
          </p:nvPr>
        </p:nvSpPr>
        <p:spPr>
          <a:xfrm>
            <a:off x="539750" y="1341438"/>
            <a:ext cx="8062913" cy="4648200"/>
          </a:xfrm>
        </p:spPr>
        <p:txBody>
          <a:bodyPr/>
          <a:lstStyle/>
          <a:p>
            <a:r>
              <a:rPr lang="zh-TW" altLang="en-US">
                <a:solidFill>
                  <a:srgbClr val="0000CC"/>
                </a:solidFill>
              </a:rPr>
              <a:t>資安人科技網</a:t>
            </a:r>
            <a:r>
              <a:rPr lang="en-US" altLang="zh-TW" i="1">
                <a:solidFill>
                  <a:srgbClr val="0000CC"/>
                </a:solidFill>
              </a:rPr>
              <a:t>2012-1-30</a:t>
            </a:r>
            <a:endParaRPr lang="en-US" altLang="zh-TW"/>
          </a:p>
          <a:p>
            <a:pPr lvl="1"/>
            <a:r>
              <a:rPr lang="zh-TW" altLang="en-US">
                <a:solidFill>
                  <a:srgbClr val="FF0000"/>
                </a:solidFill>
              </a:rPr>
              <a:t>美國知名網路鞋店</a:t>
            </a:r>
            <a:r>
              <a:rPr lang="en-US" altLang="zh-TW">
                <a:solidFill>
                  <a:srgbClr val="FF0000"/>
                </a:solidFill>
              </a:rPr>
              <a:t>Zappos</a:t>
            </a:r>
            <a:r>
              <a:rPr lang="zh-TW" altLang="en-US"/>
              <a:t>傳出資料外洩事件</a:t>
            </a:r>
          </a:p>
          <a:p>
            <a:pPr lvl="1"/>
            <a:r>
              <a:rPr lang="zh-TW" altLang="en-US"/>
              <a:t>駭客入侵</a:t>
            </a:r>
            <a:r>
              <a:rPr lang="en-US" altLang="zh-TW"/>
              <a:t>Zappos</a:t>
            </a:r>
            <a:r>
              <a:rPr lang="zh-TW" altLang="en-US"/>
              <a:t>伺服器、內部網路與系統，</a:t>
            </a:r>
            <a:r>
              <a:rPr lang="zh-TW" altLang="en-US">
                <a:solidFill>
                  <a:srgbClr val="FF0000"/>
                </a:solidFill>
              </a:rPr>
              <a:t>竊取約</a:t>
            </a:r>
            <a:r>
              <a:rPr lang="en-US" altLang="zh-TW">
                <a:solidFill>
                  <a:srgbClr val="FF0000"/>
                </a:solidFill>
              </a:rPr>
              <a:t>2,400</a:t>
            </a:r>
            <a:r>
              <a:rPr lang="zh-TW" altLang="en-US">
                <a:solidFill>
                  <a:srgbClr val="FF0000"/>
                </a:solidFill>
              </a:rPr>
              <a:t>萬筆客戶資料</a:t>
            </a:r>
            <a:r>
              <a:rPr lang="zh-TW" altLang="en-US"/>
              <a:t>，範圍涵蓋</a:t>
            </a:r>
            <a:r>
              <a:rPr lang="zh-TW" altLang="en-US">
                <a:solidFill>
                  <a:srgbClr val="FF0000"/>
                </a:solidFill>
              </a:rPr>
              <a:t>姓名、</a:t>
            </a:r>
            <a:r>
              <a:rPr lang="en-US" altLang="zh-TW">
                <a:solidFill>
                  <a:srgbClr val="FF0000"/>
                </a:solidFill>
              </a:rPr>
              <a:t>E-mail</a:t>
            </a:r>
            <a:r>
              <a:rPr lang="zh-TW" altLang="en-US">
                <a:solidFill>
                  <a:srgbClr val="FF0000"/>
                </a:solidFill>
              </a:rPr>
              <a:t>、送貨住址、電話及信用卡號末四碼</a:t>
            </a:r>
          </a:p>
          <a:p>
            <a:pPr lvl="1"/>
            <a:r>
              <a:rPr lang="en-US" altLang="zh-TW"/>
              <a:t>Zappos</a:t>
            </a:r>
            <a:r>
              <a:rPr lang="zh-TW" altLang="en-US"/>
              <a:t>表示，已經與執法單位合作並展開調查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70C54F69-4BAA-4BB6-9270-DDDFF0B2CF1A}" type="slidenum">
              <a:rPr lang="en-US" altLang="zh-TW"/>
              <a:pPr/>
              <a:t>16</a:t>
            </a:fld>
            <a:endParaRPr lang="en-US" altLang="zh-TW"/>
          </a:p>
        </p:txBody>
      </p:sp>
      <p:sp>
        <p:nvSpPr>
          <p:cNvPr id="1734658" name="Rectangle 2"/>
          <p:cNvSpPr>
            <a:spLocks noGrp="1" noChangeArrowheads="1"/>
          </p:cNvSpPr>
          <p:nvPr>
            <p:ph type="title"/>
          </p:nvPr>
        </p:nvSpPr>
        <p:spPr>
          <a:xfrm>
            <a:off x="0" y="188913"/>
            <a:ext cx="9144000" cy="914400"/>
          </a:xfrm>
        </p:spPr>
        <p:txBody>
          <a:bodyPr/>
          <a:lstStyle/>
          <a:p>
            <a:r>
              <a:rPr lang="en-US" altLang="zh-TW" sz="3600" i="1"/>
              <a:t>LinkedIn</a:t>
            </a:r>
            <a:r>
              <a:rPr lang="zh-TW" altLang="en-US" sz="4000"/>
              <a:t>被駭 </a:t>
            </a:r>
            <a:r>
              <a:rPr lang="en-US" altLang="zh-TW" sz="3600" i="1"/>
              <a:t>650</a:t>
            </a:r>
            <a:r>
              <a:rPr lang="zh-TW" altLang="en-US" sz="4000"/>
              <a:t>萬筆會員密碼外洩</a:t>
            </a:r>
          </a:p>
        </p:txBody>
      </p:sp>
      <p:sp>
        <p:nvSpPr>
          <p:cNvPr id="1734659" name="Rectangle 3"/>
          <p:cNvSpPr>
            <a:spLocks noGrp="1" noChangeArrowheads="1"/>
          </p:cNvSpPr>
          <p:nvPr>
            <p:ph type="body" idx="1"/>
          </p:nvPr>
        </p:nvSpPr>
        <p:spPr>
          <a:xfrm>
            <a:off x="685800" y="1371600"/>
            <a:ext cx="8062913" cy="4648200"/>
          </a:xfrm>
        </p:spPr>
        <p:txBody>
          <a:bodyPr/>
          <a:lstStyle/>
          <a:p>
            <a:r>
              <a:rPr lang="zh-TW" altLang="en-US">
                <a:solidFill>
                  <a:srgbClr val="0000CC"/>
                </a:solidFill>
              </a:rPr>
              <a:t>資安人科技網</a:t>
            </a:r>
            <a:r>
              <a:rPr lang="en-US" altLang="zh-TW" i="1">
                <a:solidFill>
                  <a:srgbClr val="0000CC"/>
                </a:solidFill>
              </a:rPr>
              <a:t>2012-6-11</a:t>
            </a:r>
            <a:endParaRPr lang="en-US" altLang="zh-TW"/>
          </a:p>
          <a:p>
            <a:pPr lvl="1"/>
            <a:r>
              <a:rPr lang="zh-TW" altLang="en-US"/>
              <a:t>商業社群網站</a:t>
            </a:r>
            <a:r>
              <a:rPr lang="en-US" altLang="zh-TW">
                <a:solidFill>
                  <a:srgbClr val="FF0000"/>
                </a:solidFill>
              </a:rPr>
              <a:t>LinkedIn</a:t>
            </a:r>
            <a:r>
              <a:rPr lang="zh-TW" altLang="en-US"/>
              <a:t>爆出會員資料遭駭</a:t>
            </a:r>
          </a:p>
          <a:p>
            <a:pPr lvl="1"/>
            <a:r>
              <a:rPr lang="zh-TW" altLang="en-US"/>
              <a:t>有人在俄國論壇張貼</a:t>
            </a:r>
            <a:r>
              <a:rPr lang="en-US" altLang="zh-TW">
                <a:solidFill>
                  <a:srgbClr val="FF0000"/>
                </a:solidFill>
              </a:rPr>
              <a:t>650</a:t>
            </a:r>
            <a:r>
              <a:rPr lang="zh-TW" altLang="en-US">
                <a:solidFill>
                  <a:srgbClr val="FF0000"/>
                </a:solidFill>
              </a:rPr>
              <a:t>萬筆</a:t>
            </a:r>
            <a:r>
              <a:rPr lang="en-US" altLang="zh-TW">
                <a:solidFill>
                  <a:srgbClr val="FF0000"/>
                </a:solidFill>
              </a:rPr>
              <a:t>LinkedIn</a:t>
            </a:r>
            <a:r>
              <a:rPr lang="zh-TW" altLang="en-US">
                <a:solidFill>
                  <a:srgbClr val="FF0000"/>
                </a:solidFill>
              </a:rPr>
              <a:t>會員的密碼</a:t>
            </a:r>
            <a:r>
              <a:rPr lang="zh-TW" altLang="en-US"/>
              <a:t>，之後有許多用戶在</a:t>
            </a:r>
            <a:r>
              <a:rPr lang="en-US" altLang="zh-TW"/>
              <a:t>Twitter</a:t>
            </a:r>
            <a:r>
              <a:rPr lang="zh-TW" altLang="en-US"/>
              <a:t>上表示，發現自己的密碼出現在被公布的清單中</a:t>
            </a:r>
          </a:p>
          <a:p>
            <a:pPr lvl="1"/>
            <a:r>
              <a:rPr lang="en-US" altLang="zh-TW"/>
              <a:t>LinkedIn</a:t>
            </a:r>
            <a:r>
              <a:rPr lang="zh-TW" altLang="en-US"/>
              <a:t>於</a:t>
            </a:r>
            <a:r>
              <a:rPr lang="en-US" altLang="zh-TW"/>
              <a:t>6/6</a:t>
            </a:r>
            <a:r>
              <a:rPr lang="zh-TW" altLang="en-US"/>
              <a:t>首度公開承認，有駭客入侵到他們的資料庫，並竊取部分用戶的密碼</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BAFE3D6B-B03F-4D90-9CBC-CE3F93BA5028}" type="slidenum">
              <a:rPr lang="en-US" altLang="zh-TW"/>
              <a:pPr/>
              <a:t>17</a:t>
            </a:fld>
            <a:endParaRPr lang="en-US" altLang="zh-TW"/>
          </a:p>
        </p:txBody>
      </p:sp>
      <p:sp>
        <p:nvSpPr>
          <p:cNvPr id="1763330" name="Rectangle 2"/>
          <p:cNvSpPr>
            <a:spLocks noGrp="1" noChangeArrowheads="1"/>
          </p:cNvSpPr>
          <p:nvPr>
            <p:ph type="title"/>
          </p:nvPr>
        </p:nvSpPr>
        <p:spPr>
          <a:xfrm>
            <a:off x="685800" y="0"/>
            <a:ext cx="7772400" cy="981075"/>
          </a:xfrm>
        </p:spPr>
        <p:txBody>
          <a:bodyPr/>
          <a:lstStyle/>
          <a:p>
            <a:r>
              <a:rPr lang="zh-TW" altLang="en-US" sz="3600"/>
              <a:t>美大學遭駭客入侵</a:t>
            </a:r>
            <a:br>
              <a:rPr lang="zh-TW" altLang="en-US" sz="3600"/>
            </a:br>
            <a:r>
              <a:rPr lang="en-US" altLang="zh-TW" sz="3200" i="1"/>
              <a:t>30</a:t>
            </a:r>
            <a:r>
              <a:rPr lang="zh-TW" altLang="en-US" sz="3600"/>
              <a:t>萬筆師生資料外洩</a:t>
            </a:r>
          </a:p>
        </p:txBody>
      </p:sp>
      <p:sp>
        <p:nvSpPr>
          <p:cNvPr id="1763331" name="Rectangle 3"/>
          <p:cNvSpPr>
            <a:spLocks noGrp="1" noChangeArrowheads="1"/>
          </p:cNvSpPr>
          <p:nvPr>
            <p:ph type="body" idx="1"/>
          </p:nvPr>
        </p:nvSpPr>
        <p:spPr/>
        <p:txBody>
          <a:bodyPr/>
          <a:lstStyle/>
          <a:p>
            <a:r>
              <a:rPr lang="zh-TW" altLang="en-US" sz="2800"/>
              <a:t>西北佛羅里達州立學院</a:t>
            </a:r>
            <a:r>
              <a:rPr lang="en-US" altLang="zh-TW" sz="2800"/>
              <a:t>(Northwest Florida State College, NWFSC)</a:t>
            </a:r>
            <a:r>
              <a:rPr lang="zh-TW" altLang="en-US" sz="2800">
                <a:solidFill>
                  <a:srgbClr val="FF0000"/>
                </a:solidFill>
              </a:rPr>
              <a:t>將近</a:t>
            </a:r>
            <a:r>
              <a:rPr lang="en-US" altLang="zh-TW" sz="2800">
                <a:solidFill>
                  <a:srgbClr val="FF0000"/>
                </a:solidFill>
              </a:rPr>
              <a:t>30</a:t>
            </a:r>
            <a:r>
              <a:rPr lang="zh-TW" altLang="en-US" sz="2800">
                <a:solidFill>
                  <a:srgbClr val="FF0000"/>
                </a:solidFill>
              </a:rPr>
              <a:t>萬筆學生、教職員資料遭到駭客竊取，被竊資料除個人基本資料外，也包含銀行與帳號等財務資訊</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32BC90AB-0585-44E7-919C-F4BA3342CA11}" type="slidenum">
              <a:rPr lang="en-US" altLang="zh-TW"/>
              <a:pPr/>
              <a:t>18</a:t>
            </a:fld>
            <a:endParaRPr lang="en-US" altLang="zh-TW"/>
          </a:p>
        </p:txBody>
      </p:sp>
      <p:sp>
        <p:nvSpPr>
          <p:cNvPr id="1433602" name="Rectangle 2"/>
          <p:cNvSpPr>
            <a:spLocks noGrp="1" noChangeArrowheads="1"/>
          </p:cNvSpPr>
          <p:nvPr>
            <p:ph type="title"/>
          </p:nvPr>
        </p:nvSpPr>
        <p:spPr>
          <a:xfrm>
            <a:off x="685800" y="188913"/>
            <a:ext cx="7772400" cy="954087"/>
          </a:xfrm>
        </p:spPr>
        <p:txBody>
          <a:bodyPr/>
          <a:lstStyle/>
          <a:p>
            <a:r>
              <a:rPr lang="zh-TW" altLang="en-US" sz="4000"/>
              <a:t>花旗也遇駭 </a:t>
            </a:r>
            <a:r>
              <a:rPr lang="en-US" altLang="zh-TW" sz="3600" i="1"/>
              <a:t>20</a:t>
            </a:r>
            <a:r>
              <a:rPr lang="zh-TW" altLang="en-US" sz="4000"/>
              <a:t>萬個資外洩</a:t>
            </a:r>
          </a:p>
        </p:txBody>
      </p:sp>
      <p:sp>
        <p:nvSpPr>
          <p:cNvPr id="1433603" name="Rectangle 3"/>
          <p:cNvSpPr>
            <a:spLocks noGrp="1" noChangeArrowheads="1"/>
          </p:cNvSpPr>
          <p:nvPr>
            <p:ph type="body" idx="1"/>
          </p:nvPr>
        </p:nvSpPr>
        <p:spPr>
          <a:xfrm>
            <a:off x="684213" y="1268413"/>
            <a:ext cx="7772400" cy="4608512"/>
          </a:xfrm>
        </p:spPr>
        <p:txBody>
          <a:bodyPr/>
          <a:lstStyle/>
          <a:p>
            <a:r>
              <a:rPr lang="zh-TW" altLang="en-US" sz="2800">
                <a:solidFill>
                  <a:srgbClr val="0000CC"/>
                </a:solidFill>
              </a:rPr>
              <a:t>聯合新聞網</a:t>
            </a:r>
            <a:r>
              <a:rPr lang="en-US" altLang="zh-TW" sz="2800" i="1">
                <a:solidFill>
                  <a:srgbClr val="0000CC"/>
                </a:solidFill>
              </a:rPr>
              <a:t>2011-6-10</a:t>
            </a:r>
          </a:p>
          <a:p>
            <a:pPr lvl="1"/>
            <a:r>
              <a:rPr lang="zh-TW" altLang="en-US" sz="2400"/>
              <a:t>英國金融時報報導，</a:t>
            </a:r>
            <a:r>
              <a:rPr lang="zh-TW" altLang="en-US" sz="2400">
                <a:solidFill>
                  <a:srgbClr val="0000CC"/>
                </a:solidFill>
              </a:rPr>
              <a:t>花旗集團</a:t>
            </a:r>
            <a:r>
              <a:rPr lang="en-US" altLang="zh-TW" sz="2400">
                <a:solidFill>
                  <a:srgbClr val="0000CC"/>
                </a:solidFill>
              </a:rPr>
              <a:t>(Citigroup Inc.)</a:t>
            </a:r>
            <a:r>
              <a:rPr lang="zh-TW" altLang="en-US" sz="2400">
                <a:solidFill>
                  <a:srgbClr val="0000CC"/>
                </a:solidFill>
              </a:rPr>
              <a:t>電腦遭駭客入侵，北美地區約</a:t>
            </a:r>
            <a:r>
              <a:rPr lang="en-US" altLang="zh-TW" sz="2400">
                <a:solidFill>
                  <a:srgbClr val="FF0000"/>
                </a:solidFill>
              </a:rPr>
              <a:t>20</a:t>
            </a:r>
            <a:r>
              <a:rPr lang="zh-TW" altLang="en-US" sz="2400">
                <a:solidFill>
                  <a:srgbClr val="FF0000"/>
                </a:solidFill>
              </a:rPr>
              <a:t>萬筆花旗卡客戶資料</a:t>
            </a:r>
            <a:r>
              <a:rPr lang="zh-TW" altLang="en-US" sz="2400">
                <a:solidFill>
                  <a:srgbClr val="0000CC"/>
                </a:solidFill>
              </a:rPr>
              <a:t>可能流入駭客手中</a:t>
            </a:r>
          </a:p>
          <a:p>
            <a:pPr lvl="1"/>
            <a:r>
              <a:rPr lang="zh-TW" altLang="en-US" sz="2400">
                <a:solidFill>
                  <a:srgbClr val="0000CC"/>
                </a:solidFill>
              </a:rPr>
              <a:t>駭客入侵花旗信用卡的</a:t>
            </a:r>
            <a:r>
              <a:rPr lang="zh-TW" altLang="en-US" sz="2400">
                <a:solidFill>
                  <a:srgbClr val="FF0000"/>
                </a:solidFill>
              </a:rPr>
              <a:t>線上帳戶網站</a:t>
            </a:r>
            <a:r>
              <a:rPr lang="en-US" altLang="zh-TW" sz="2400">
                <a:solidFill>
                  <a:srgbClr val="FF0000"/>
                </a:solidFill>
              </a:rPr>
              <a:t>(Citi Account Online)</a:t>
            </a:r>
            <a:r>
              <a:rPr lang="zh-TW" altLang="en-US" sz="2400">
                <a:solidFill>
                  <a:srgbClr val="0000CC"/>
                </a:solidFill>
              </a:rPr>
              <a:t>，該處存有持卡人基本資料，包括</a:t>
            </a:r>
            <a:r>
              <a:rPr lang="zh-TW" altLang="en-US" sz="2400">
                <a:solidFill>
                  <a:srgbClr val="FF0000"/>
                </a:solidFill>
              </a:rPr>
              <a:t>姓名、帳號、電郵地址</a:t>
            </a:r>
            <a:r>
              <a:rPr lang="zh-TW" altLang="en-US" sz="2400">
                <a:solidFill>
                  <a:srgbClr val="0000CC"/>
                </a:solidFill>
              </a:rPr>
              <a:t>等</a:t>
            </a:r>
            <a:r>
              <a:rPr lang="zh-TW" altLang="en-US" sz="2400"/>
              <a:t> </a:t>
            </a:r>
            <a:endParaRPr lang="zh-TW" altLang="en-US" sz="2400">
              <a:solidFill>
                <a:srgbClr val="FF0000"/>
              </a:solidFill>
            </a:endParaRPr>
          </a:p>
          <a:p>
            <a:pPr lvl="1"/>
            <a:r>
              <a:rPr lang="zh-TW" altLang="en-US" sz="2400"/>
              <a:t>專家指出，金融機構的資訊安全防護通常比一般企業更嚴密，這次駭客入侵花旗相當不尋常。</a:t>
            </a:r>
            <a:r>
              <a:rPr lang="zh-TW" altLang="en-US" sz="2400">
                <a:solidFill>
                  <a:srgbClr val="0000CC"/>
                </a:solidFill>
              </a:rPr>
              <a:t>持卡人近期必須注意信用卡有無可疑消費紀錄</a:t>
            </a:r>
            <a:r>
              <a:rPr lang="zh-TW" altLang="en-US" sz="2400"/>
              <a:t>；好消息是，若信用卡被盜刷，花旗會賠償損失</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BBDBD35-C034-4700-85D2-350B1289657A}" type="slidenum">
              <a:rPr lang="en-US" altLang="zh-TW"/>
              <a:pPr/>
              <a:t>19</a:t>
            </a:fld>
            <a:endParaRPr lang="en-US" altLang="zh-TW"/>
          </a:p>
        </p:txBody>
      </p:sp>
      <p:sp>
        <p:nvSpPr>
          <p:cNvPr id="1737730" name="Rectangle 2"/>
          <p:cNvSpPr>
            <a:spLocks noGrp="1" noChangeArrowheads="1"/>
          </p:cNvSpPr>
          <p:nvPr>
            <p:ph type="title"/>
          </p:nvPr>
        </p:nvSpPr>
        <p:spPr>
          <a:xfrm>
            <a:off x="684213" y="0"/>
            <a:ext cx="7772400" cy="914400"/>
          </a:xfrm>
        </p:spPr>
        <p:txBody>
          <a:bodyPr/>
          <a:lstStyle/>
          <a:p>
            <a:r>
              <a:rPr lang="zh-TW" altLang="en-US" sz="3600"/>
              <a:t>台新近</a:t>
            </a:r>
            <a:r>
              <a:rPr lang="en-US" altLang="zh-TW" sz="3600"/>
              <a:t>2</a:t>
            </a:r>
            <a:r>
              <a:rPr lang="zh-TW" altLang="en-US" sz="3600"/>
              <a:t>萬筆個資流竄黑市</a:t>
            </a:r>
            <a:br>
              <a:rPr lang="zh-TW" altLang="en-US" sz="3600"/>
            </a:br>
            <a:r>
              <a:rPr lang="zh-TW" altLang="en-US" sz="3600"/>
              <a:t>研判</a:t>
            </a:r>
            <a:r>
              <a:rPr lang="en-US" altLang="zh-TW" sz="3600"/>
              <a:t>2008</a:t>
            </a:r>
            <a:r>
              <a:rPr lang="zh-TW" altLang="en-US" sz="3600"/>
              <a:t>年外洩事件造成</a:t>
            </a:r>
          </a:p>
        </p:txBody>
      </p:sp>
      <p:sp>
        <p:nvSpPr>
          <p:cNvPr id="1737731" name="Rectangle 3"/>
          <p:cNvSpPr>
            <a:spLocks noGrp="1" noChangeArrowheads="1"/>
          </p:cNvSpPr>
          <p:nvPr>
            <p:ph type="body" idx="1"/>
          </p:nvPr>
        </p:nvSpPr>
        <p:spPr/>
        <p:txBody>
          <a:bodyPr/>
          <a:lstStyle/>
          <a:p>
            <a:r>
              <a:rPr lang="zh-TW" altLang="en-US">
                <a:solidFill>
                  <a:srgbClr val="0000CC"/>
                </a:solidFill>
              </a:rPr>
              <a:t>資安人科技網</a:t>
            </a:r>
            <a:r>
              <a:rPr lang="en-US" altLang="zh-TW" i="1">
                <a:solidFill>
                  <a:srgbClr val="0000CC"/>
                </a:solidFill>
              </a:rPr>
              <a:t>2011-12-26</a:t>
            </a:r>
            <a:endParaRPr lang="en-US" altLang="zh-TW"/>
          </a:p>
          <a:p>
            <a:pPr lvl="1"/>
            <a:r>
              <a:rPr lang="zh-TW" altLang="en-US"/>
              <a:t>警方在偵辦詐騙集團時，竟然在嫌犯電腦中發現將</a:t>
            </a:r>
            <a:r>
              <a:rPr lang="zh-TW" altLang="en-US">
                <a:solidFill>
                  <a:srgbClr val="FF0000"/>
                </a:solidFill>
              </a:rPr>
              <a:t>近</a:t>
            </a:r>
            <a:r>
              <a:rPr lang="en-US" altLang="zh-TW">
                <a:solidFill>
                  <a:srgbClr val="FF0000"/>
                </a:solidFill>
              </a:rPr>
              <a:t>2</a:t>
            </a:r>
            <a:r>
              <a:rPr lang="zh-TW" altLang="en-US">
                <a:solidFill>
                  <a:srgbClr val="FF0000"/>
                </a:solidFill>
              </a:rPr>
              <a:t>萬筆個人資料</a:t>
            </a:r>
            <a:r>
              <a:rPr lang="zh-TW" altLang="en-US"/>
              <a:t>，範圍包括</a:t>
            </a:r>
            <a:r>
              <a:rPr lang="zh-TW" altLang="en-US">
                <a:solidFill>
                  <a:srgbClr val="FF0000"/>
                </a:solidFill>
              </a:rPr>
              <a:t>姓名、身份證字號、電話、地址</a:t>
            </a:r>
            <a:r>
              <a:rPr lang="zh-TW" altLang="en-US"/>
              <a:t>，且大部分都是</a:t>
            </a:r>
            <a:r>
              <a:rPr lang="zh-TW" altLang="en-US">
                <a:solidFill>
                  <a:srgbClr val="FF0000"/>
                </a:solidFill>
              </a:rPr>
              <a:t>台新銀行的現金卡申請資料</a:t>
            </a:r>
            <a:r>
              <a:rPr lang="zh-TW" altLang="en-US"/>
              <a:t>，填寫時間大約在</a:t>
            </a:r>
            <a:r>
              <a:rPr lang="en-US" altLang="zh-TW"/>
              <a:t>2003-2005</a:t>
            </a:r>
            <a:r>
              <a:rPr lang="zh-TW" altLang="en-US"/>
              <a:t>年之間</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投影片編號版面配置區 3"/>
          <p:cNvSpPr>
            <a:spLocks noGrp="1"/>
          </p:cNvSpPr>
          <p:nvPr>
            <p:ph type="sldNum" sz="quarter" idx="12"/>
          </p:nvPr>
        </p:nvSpPr>
        <p:spPr/>
        <p:txBody>
          <a:bodyPr/>
          <a:lstStyle/>
          <a:p>
            <a:fld id="{E4154A0E-BD6E-4207-96A9-6F8159DC554F}" type="slidenum">
              <a:rPr lang="en-US" altLang="zh-TW"/>
              <a:pPr/>
              <a:t>2</a:t>
            </a:fld>
            <a:endParaRPr lang="en-US" altLang="zh-TW"/>
          </a:p>
        </p:txBody>
      </p:sp>
      <p:sp>
        <p:nvSpPr>
          <p:cNvPr id="1271810" name="Line 2"/>
          <p:cNvSpPr>
            <a:spLocks noChangeShapeType="1"/>
          </p:cNvSpPr>
          <p:nvPr/>
        </p:nvSpPr>
        <p:spPr bwMode="auto">
          <a:xfrm>
            <a:off x="468313" y="3952875"/>
            <a:ext cx="8064500" cy="0"/>
          </a:xfrm>
          <a:prstGeom prst="line">
            <a:avLst/>
          </a:prstGeom>
          <a:noFill/>
          <a:ln w="57150">
            <a:solidFill>
              <a:srgbClr val="800000"/>
            </a:solidFill>
            <a:prstDash val="dash"/>
            <a:round/>
            <a:headEnd/>
            <a:tailEnd/>
          </a:ln>
          <a:effectLst/>
        </p:spPr>
        <p:txBody>
          <a:bodyPr/>
          <a:lstStyle/>
          <a:p>
            <a:endParaRPr lang="zh-TW" altLang="en-US"/>
          </a:p>
        </p:txBody>
      </p:sp>
      <p:grpSp>
        <p:nvGrpSpPr>
          <p:cNvPr id="1271811" name="Group 3"/>
          <p:cNvGrpSpPr>
            <a:grpSpLocks/>
          </p:cNvGrpSpPr>
          <p:nvPr/>
        </p:nvGrpSpPr>
        <p:grpSpPr bwMode="auto">
          <a:xfrm>
            <a:off x="5411788" y="5141913"/>
            <a:ext cx="787400" cy="792162"/>
            <a:chOff x="480" y="432"/>
            <a:chExt cx="1632" cy="864"/>
          </a:xfrm>
        </p:grpSpPr>
        <p:sp>
          <p:nvSpPr>
            <p:cNvPr id="1271812" name="Oval 4"/>
            <p:cNvSpPr>
              <a:spLocks noChangeArrowheads="1"/>
            </p:cNvSpPr>
            <p:nvPr/>
          </p:nvSpPr>
          <p:spPr bwMode="auto">
            <a:xfrm>
              <a:off x="624" y="480"/>
              <a:ext cx="720" cy="432"/>
            </a:xfrm>
            <a:prstGeom prst="ellipse">
              <a:avLst/>
            </a:prstGeom>
            <a:solidFill>
              <a:schemeClr val="accent1"/>
            </a:solidFill>
            <a:ln w="12700">
              <a:noFill/>
              <a:round/>
              <a:headEnd/>
              <a:tailEnd/>
            </a:ln>
            <a:effectLst/>
          </p:spPr>
          <p:txBody>
            <a:bodyPr wrap="none" anchor="ctr"/>
            <a:lstStyle/>
            <a:p>
              <a:endParaRPr lang="zh-TW" altLang="en-US"/>
            </a:p>
          </p:txBody>
        </p:sp>
        <p:sp>
          <p:nvSpPr>
            <p:cNvPr id="1271813" name="Oval 5"/>
            <p:cNvSpPr>
              <a:spLocks noChangeArrowheads="1"/>
            </p:cNvSpPr>
            <p:nvPr/>
          </p:nvSpPr>
          <p:spPr bwMode="auto">
            <a:xfrm>
              <a:off x="480" y="768"/>
              <a:ext cx="720" cy="432"/>
            </a:xfrm>
            <a:prstGeom prst="ellipse">
              <a:avLst/>
            </a:prstGeom>
            <a:solidFill>
              <a:schemeClr val="accent1"/>
            </a:solidFill>
            <a:ln w="12700">
              <a:noFill/>
              <a:round/>
              <a:headEnd/>
              <a:tailEnd/>
            </a:ln>
            <a:effectLst/>
          </p:spPr>
          <p:txBody>
            <a:bodyPr wrap="none" anchor="ctr"/>
            <a:lstStyle/>
            <a:p>
              <a:endParaRPr lang="zh-TW" altLang="en-US"/>
            </a:p>
          </p:txBody>
        </p:sp>
        <p:sp>
          <p:nvSpPr>
            <p:cNvPr id="1271814" name="Oval 6"/>
            <p:cNvSpPr>
              <a:spLocks noChangeArrowheads="1"/>
            </p:cNvSpPr>
            <p:nvPr/>
          </p:nvSpPr>
          <p:spPr bwMode="auto">
            <a:xfrm>
              <a:off x="1152" y="432"/>
              <a:ext cx="720" cy="432"/>
            </a:xfrm>
            <a:prstGeom prst="ellipse">
              <a:avLst/>
            </a:prstGeom>
            <a:solidFill>
              <a:schemeClr val="accent1"/>
            </a:solidFill>
            <a:ln w="12700">
              <a:noFill/>
              <a:round/>
              <a:headEnd/>
              <a:tailEnd/>
            </a:ln>
            <a:effectLst/>
          </p:spPr>
          <p:txBody>
            <a:bodyPr wrap="none" anchor="ctr"/>
            <a:lstStyle/>
            <a:p>
              <a:endParaRPr lang="zh-TW" altLang="en-US"/>
            </a:p>
          </p:txBody>
        </p:sp>
        <p:sp>
          <p:nvSpPr>
            <p:cNvPr id="1271815" name="Oval 7"/>
            <p:cNvSpPr>
              <a:spLocks noChangeArrowheads="1"/>
            </p:cNvSpPr>
            <p:nvPr/>
          </p:nvSpPr>
          <p:spPr bwMode="auto">
            <a:xfrm>
              <a:off x="1296" y="864"/>
              <a:ext cx="720" cy="432"/>
            </a:xfrm>
            <a:prstGeom prst="ellipse">
              <a:avLst/>
            </a:prstGeom>
            <a:solidFill>
              <a:schemeClr val="accent1"/>
            </a:solidFill>
            <a:ln w="12700">
              <a:noFill/>
              <a:round/>
              <a:headEnd/>
              <a:tailEnd/>
            </a:ln>
            <a:effectLst/>
          </p:spPr>
          <p:txBody>
            <a:bodyPr wrap="none" anchor="ctr"/>
            <a:lstStyle/>
            <a:p>
              <a:endParaRPr lang="zh-TW" altLang="en-US"/>
            </a:p>
          </p:txBody>
        </p:sp>
        <p:sp>
          <p:nvSpPr>
            <p:cNvPr id="1271816" name="Oval 8"/>
            <p:cNvSpPr>
              <a:spLocks noChangeArrowheads="1"/>
            </p:cNvSpPr>
            <p:nvPr/>
          </p:nvSpPr>
          <p:spPr bwMode="auto">
            <a:xfrm>
              <a:off x="1392" y="624"/>
              <a:ext cx="720" cy="432"/>
            </a:xfrm>
            <a:prstGeom prst="ellipse">
              <a:avLst/>
            </a:prstGeom>
            <a:solidFill>
              <a:schemeClr val="accent1"/>
            </a:solidFill>
            <a:ln w="12700">
              <a:noFill/>
              <a:round/>
              <a:headEnd/>
              <a:tailEnd/>
            </a:ln>
            <a:effectLst/>
          </p:spPr>
          <p:txBody>
            <a:bodyPr wrap="none" anchor="ctr"/>
            <a:lstStyle/>
            <a:p>
              <a:endParaRPr lang="zh-TW" altLang="en-US"/>
            </a:p>
          </p:txBody>
        </p:sp>
        <p:sp>
          <p:nvSpPr>
            <p:cNvPr id="1271817" name="Oval 9"/>
            <p:cNvSpPr>
              <a:spLocks noChangeArrowheads="1"/>
            </p:cNvSpPr>
            <p:nvPr/>
          </p:nvSpPr>
          <p:spPr bwMode="auto">
            <a:xfrm>
              <a:off x="912" y="816"/>
              <a:ext cx="720" cy="432"/>
            </a:xfrm>
            <a:prstGeom prst="ellipse">
              <a:avLst/>
            </a:prstGeom>
            <a:solidFill>
              <a:schemeClr val="accent1"/>
            </a:solidFill>
            <a:ln w="12700">
              <a:noFill/>
              <a:round/>
              <a:headEnd/>
              <a:tailEnd/>
            </a:ln>
            <a:effectLst/>
          </p:spPr>
          <p:txBody>
            <a:bodyPr wrap="none" anchor="ctr"/>
            <a:lstStyle/>
            <a:p>
              <a:endParaRPr lang="zh-TW" altLang="en-US"/>
            </a:p>
          </p:txBody>
        </p:sp>
      </p:grpSp>
      <p:pic>
        <p:nvPicPr>
          <p:cNvPr id="1271818" name="Picture 10" descr="LGHTNG03"/>
          <p:cNvPicPr>
            <a:picLocks noChangeAspect="1" noChangeArrowheads="1"/>
          </p:cNvPicPr>
          <p:nvPr/>
        </p:nvPicPr>
        <p:blipFill>
          <a:blip r:embed="rId2" cstate="print"/>
          <a:srcRect/>
          <a:stretch>
            <a:fillRect/>
          </a:stretch>
        </p:blipFill>
        <p:spPr bwMode="auto">
          <a:xfrm>
            <a:off x="3371850" y="1255713"/>
            <a:ext cx="1195388" cy="990600"/>
          </a:xfrm>
          <a:prstGeom prst="rect">
            <a:avLst/>
          </a:prstGeom>
          <a:noFill/>
        </p:spPr>
      </p:pic>
      <p:sp>
        <p:nvSpPr>
          <p:cNvPr id="1271819" name="Rectangle 11"/>
          <p:cNvSpPr>
            <a:spLocks noChangeArrowheads="1"/>
          </p:cNvSpPr>
          <p:nvPr/>
        </p:nvSpPr>
        <p:spPr bwMode="auto">
          <a:xfrm>
            <a:off x="698500" y="1484313"/>
            <a:ext cx="7667625" cy="1676400"/>
          </a:xfrm>
          <a:prstGeom prst="rect">
            <a:avLst/>
          </a:prstGeom>
          <a:noFill/>
          <a:ln w="9525">
            <a:noFill/>
            <a:prstDash val="sysDot"/>
            <a:miter lim="800000"/>
            <a:headEnd/>
            <a:tailEnd/>
          </a:ln>
          <a:effectLst/>
        </p:spPr>
        <p:txBody>
          <a:bodyPr wrap="none" anchor="b"/>
          <a:lstStyle/>
          <a:p>
            <a:pPr>
              <a:spcBef>
                <a:spcPct val="0"/>
              </a:spcBef>
            </a:pPr>
            <a:r>
              <a:rPr kumimoji="0" lang="zh-TW" altLang="en-US" sz="3600" b="1">
                <a:solidFill>
                  <a:srgbClr val="0000FF"/>
                </a:solidFill>
              </a:rPr>
              <a:t>威脅</a:t>
            </a:r>
          </a:p>
        </p:txBody>
      </p:sp>
      <p:sp>
        <p:nvSpPr>
          <p:cNvPr id="1271820" name="Rectangle 12"/>
          <p:cNvSpPr>
            <a:spLocks noChangeArrowheads="1"/>
          </p:cNvSpPr>
          <p:nvPr/>
        </p:nvSpPr>
        <p:spPr bwMode="auto">
          <a:xfrm>
            <a:off x="698500" y="4227513"/>
            <a:ext cx="7667625" cy="1676400"/>
          </a:xfrm>
          <a:prstGeom prst="rect">
            <a:avLst/>
          </a:prstGeom>
          <a:noFill/>
          <a:ln w="9525">
            <a:noFill/>
            <a:prstDash val="sysDot"/>
            <a:miter lim="800000"/>
            <a:headEnd/>
            <a:tailEnd/>
          </a:ln>
          <a:effectLst/>
        </p:spPr>
        <p:txBody>
          <a:bodyPr wrap="none" anchor="b"/>
          <a:lstStyle/>
          <a:p>
            <a:pPr>
              <a:spcBef>
                <a:spcPct val="0"/>
              </a:spcBef>
            </a:pPr>
            <a:endParaRPr kumimoji="0" lang="zh-TW" altLang="zh-TW" sz="1200" b="1">
              <a:solidFill>
                <a:srgbClr val="FF3300"/>
              </a:solidFill>
              <a:ea typeface="新細明體" pitchFamily="18" charset="-120"/>
            </a:endParaRPr>
          </a:p>
        </p:txBody>
      </p:sp>
      <p:pic>
        <p:nvPicPr>
          <p:cNvPr id="1271821" name="Picture 13" descr="CLOUD_2"/>
          <p:cNvPicPr>
            <a:picLocks noChangeAspect="1" noChangeArrowheads="1"/>
          </p:cNvPicPr>
          <p:nvPr/>
        </p:nvPicPr>
        <p:blipFill>
          <a:blip r:embed="rId3" cstate="print"/>
          <a:srcRect/>
          <a:stretch>
            <a:fillRect/>
          </a:stretch>
        </p:blipFill>
        <p:spPr bwMode="auto">
          <a:xfrm>
            <a:off x="1824038" y="2855913"/>
            <a:ext cx="4922837" cy="1803400"/>
          </a:xfrm>
          <a:prstGeom prst="rect">
            <a:avLst/>
          </a:prstGeom>
          <a:noFill/>
          <a:ln w="9525">
            <a:noFill/>
            <a:miter lim="800000"/>
            <a:headEnd/>
            <a:tailEnd/>
          </a:ln>
        </p:spPr>
      </p:pic>
      <p:sp>
        <p:nvSpPr>
          <p:cNvPr id="1271822" name="Text Box 14"/>
          <p:cNvSpPr txBox="1">
            <a:spLocks noChangeArrowheads="1"/>
          </p:cNvSpPr>
          <p:nvPr/>
        </p:nvSpPr>
        <p:spPr bwMode="auto">
          <a:xfrm>
            <a:off x="5903913" y="2855913"/>
            <a:ext cx="539750" cy="304800"/>
          </a:xfrm>
          <a:prstGeom prst="rect">
            <a:avLst/>
          </a:prstGeom>
          <a:noFill/>
          <a:ln w="9525">
            <a:noFill/>
            <a:miter lim="800000"/>
            <a:headEnd/>
            <a:tailEnd/>
          </a:ln>
          <a:effectLst/>
        </p:spPr>
        <p:txBody>
          <a:bodyPr wrap="none">
            <a:spAutoFit/>
          </a:bodyPr>
          <a:lstStyle/>
          <a:p>
            <a:pPr>
              <a:spcBef>
                <a:spcPct val="0"/>
              </a:spcBef>
            </a:pPr>
            <a:r>
              <a:rPr kumimoji="0" lang="zh-TW" altLang="en-US" sz="1400" b="1">
                <a:ea typeface="新細明體" pitchFamily="18" charset="-120"/>
              </a:rPr>
              <a:t>詐騙</a:t>
            </a:r>
          </a:p>
        </p:txBody>
      </p:sp>
      <p:sp>
        <p:nvSpPr>
          <p:cNvPr id="1271823" name="Text Box 15"/>
          <p:cNvSpPr txBox="1">
            <a:spLocks noChangeArrowheads="1"/>
          </p:cNvSpPr>
          <p:nvPr/>
        </p:nvSpPr>
        <p:spPr bwMode="auto">
          <a:xfrm>
            <a:off x="1973263" y="1408113"/>
            <a:ext cx="895350" cy="304800"/>
          </a:xfrm>
          <a:prstGeom prst="rect">
            <a:avLst/>
          </a:prstGeom>
          <a:noFill/>
          <a:ln w="9525">
            <a:noFill/>
            <a:miter lim="800000"/>
            <a:headEnd/>
            <a:tailEnd/>
          </a:ln>
          <a:effectLst/>
        </p:spPr>
        <p:txBody>
          <a:bodyPr wrap="none">
            <a:spAutoFit/>
          </a:bodyPr>
          <a:lstStyle/>
          <a:p>
            <a:pPr algn="ctr">
              <a:spcBef>
                <a:spcPct val="0"/>
              </a:spcBef>
            </a:pPr>
            <a:r>
              <a:rPr kumimoji="0" lang="zh-TW" altLang="en-US" sz="1400" b="1">
                <a:ea typeface="新細明體" pitchFamily="18" charset="-120"/>
              </a:rPr>
              <a:t>實體破壞</a:t>
            </a:r>
          </a:p>
        </p:txBody>
      </p:sp>
      <p:grpSp>
        <p:nvGrpSpPr>
          <p:cNvPr id="1271824" name="Group 16"/>
          <p:cNvGrpSpPr>
            <a:grpSpLocks/>
          </p:cNvGrpSpPr>
          <p:nvPr/>
        </p:nvGrpSpPr>
        <p:grpSpPr bwMode="auto">
          <a:xfrm>
            <a:off x="698500" y="4989513"/>
            <a:ext cx="984250" cy="914400"/>
            <a:chOff x="480" y="432"/>
            <a:chExt cx="1632" cy="864"/>
          </a:xfrm>
        </p:grpSpPr>
        <p:sp>
          <p:nvSpPr>
            <p:cNvPr id="1271825" name="Oval 17"/>
            <p:cNvSpPr>
              <a:spLocks noChangeArrowheads="1"/>
            </p:cNvSpPr>
            <p:nvPr/>
          </p:nvSpPr>
          <p:spPr bwMode="auto">
            <a:xfrm>
              <a:off x="624" y="480"/>
              <a:ext cx="720" cy="432"/>
            </a:xfrm>
            <a:prstGeom prst="ellipse">
              <a:avLst/>
            </a:prstGeom>
            <a:solidFill>
              <a:srgbClr val="66CCFF"/>
            </a:solidFill>
            <a:ln w="12700">
              <a:noFill/>
              <a:round/>
              <a:headEnd/>
              <a:tailEnd/>
            </a:ln>
            <a:effectLst/>
          </p:spPr>
          <p:txBody>
            <a:bodyPr wrap="none" anchor="ctr"/>
            <a:lstStyle/>
            <a:p>
              <a:endParaRPr lang="zh-TW" altLang="en-US"/>
            </a:p>
          </p:txBody>
        </p:sp>
        <p:sp>
          <p:nvSpPr>
            <p:cNvPr id="1271826" name="Oval 18"/>
            <p:cNvSpPr>
              <a:spLocks noChangeArrowheads="1"/>
            </p:cNvSpPr>
            <p:nvPr/>
          </p:nvSpPr>
          <p:spPr bwMode="auto">
            <a:xfrm>
              <a:off x="480" y="768"/>
              <a:ext cx="720" cy="432"/>
            </a:xfrm>
            <a:prstGeom prst="ellipse">
              <a:avLst/>
            </a:prstGeom>
            <a:solidFill>
              <a:srgbClr val="66CCFF"/>
            </a:solidFill>
            <a:ln w="12700">
              <a:noFill/>
              <a:round/>
              <a:headEnd/>
              <a:tailEnd/>
            </a:ln>
            <a:effectLst/>
          </p:spPr>
          <p:txBody>
            <a:bodyPr wrap="none" anchor="ctr"/>
            <a:lstStyle/>
            <a:p>
              <a:endParaRPr lang="zh-TW" altLang="en-US"/>
            </a:p>
          </p:txBody>
        </p:sp>
        <p:sp>
          <p:nvSpPr>
            <p:cNvPr id="1271827" name="Oval 19"/>
            <p:cNvSpPr>
              <a:spLocks noChangeArrowheads="1"/>
            </p:cNvSpPr>
            <p:nvPr/>
          </p:nvSpPr>
          <p:spPr bwMode="auto">
            <a:xfrm>
              <a:off x="1152" y="432"/>
              <a:ext cx="720" cy="432"/>
            </a:xfrm>
            <a:prstGeom prst="ellipse">
              <a:avLst/>
            </a:prstGeom>
            <a:solidFill>
              <a:srgbClr val="66CCFF"/>
            </a:solidFill>
            <a:ln w="12700">
              <a:noFill/>
              <a:round/>
              <a:headEnd/>
              <a:tailEnd/>
            </a:ln>
            <a:effectLst/>
          </p:spPr>
          <p:txBody>
            <a:bodyPr wrap="none" anchor="ctr"/>
            <a:lstStyle/>
            <a:p>
              <a:endParaRPr lang="zh-TW" altLang="en-US"/>
            </a:p>
          </p:txBody>
        </p:sp>
        <p:sp>
          <p:nvSpPr>
            <p:cNvPr id="1271828" name="Oval 20"/>
            <p:cNvSpPr>
              <a:spLocks noChangeArrowheads="1"/>
            </p:cNvSpPr>
            <p:nvPr/>
          </p:nvSpPr>
          <p:spPr bwMode="auto">
            <a:xfrm>
              <a:off x="1296" y="864"/>
              <a:ext cx="720" cy="432"/>
            </a:xfrm>
            <a:prstGeom prst="ellipse">
              <a:avLst/>
            </a:prstGeom>
            <a:solidFill>
              <a:srgbClr val="66CCFF"/>
            </a:solidFill>
            <a:ln w="12700">
              <a:noFill/>
              <a:round/>
              <a:headEnd/>
              <a:tailEnd/>
            </a:ln>
            <a:effectLst/>
          </p:spPr>
          <p:txBody>
            <a:bodyPr wrap="none" anchor="ctr"/>
            <a:lstStyle/>
            <a:p>
              <a:endParaRPr lang="zh-TW" altLang="en-US"/>
            </a:p>
          </p:txBody>
        </p:sp>
        <p:sp>
          <p:nvSpPr>
            <p:cNvPr id="1271829" name="Oval 21"/>
            <p:cNvSpPr>
              <a:spLocks noChangeArrowheads="1"/>
            </p:cNvSpPr>
            <p:nvPr/>
          </p:nvSpPr>
          <p:spPr bwMode="auto">
            <a:xfrm>
              <a:off x="1392" y="624"/>
              <a:ext cx="720" cy="432"/>
            </a:xfrm>
            <a:prstGeom prst="ellipse">
              <a:avLst/>
            </a:prstGeom>
            <a:solidFill>
              <a:srgbClr val="66CCFF"/>
            </a:solidFill>
            <a:ln w="12700">
              <a:noFill/>
              <a:round/>
              <a:headEnd/>
              <a:tailEnd/>
            </a:ln>
            <a:effectLst/>
          </p:spPr>
          <p:txBody>
            <a:bodyPr wrap="none" anchor="ctr"/>
            <a:lstStyle/>
            <a:p>
              <a:endParaRPr lang="zh-TW" altLang="en-US"/>
            </a:p>
          </p:txBody>
        </p:sp>
        <p:sp>
          <p:nvSpPr>
            <p:cNvPr id="1271830" name="Oval 22"/>
            <p:cNvSpPr>
              <a:spLocks noChangeArrowheads="1"/>
            </p:cNvSpPr>
            <p:nvPr/>
          </p:nvSpPr>
          <p:spPr bwMode="auto">
            <a:xfrm>
              <a:off x="912" y="816"/>
              <a:ext cx="720" cy="432"/>
            </a:xfrm>
            <a:prstGeom prst="ellipse">
              <a:avLst/>
            </a:prstGeom>
            <a:solidFill>
              <a:srgbClr val="66CCFF"/>
            </a:solidFill>
            <a:ln w="12700">
              <a:noFill/>
              <a:round/>
              <a:headEnd/>
              <a:tailEnd/>
            </a:ln>
            <a:effectLst/>
          </p:spPr>
          <p:txBody>
            <a:bodyPr wrap="none" anchor="ctr"/>
            <a:lstStyle/>
            <a:p>
              <a:endParaRPr lang="zh-TW" altLang="en-US"/>
            </a:p>
          </p:txBody>
        </p:sp>
      </p:grpSp>
      <p:sp>
        <p:nvSpPr>
          <p:cNvPr id="1271831" name="Text Box 23"/>
          <p:cNvSpPr txBox="1">
            <a:spLocks noChangeArrowheads="1"/>
          </p:cNvSpPr>
          <p:nvPr/>
        </p:nvSpPr>
        <p:spPr bwMode="auto">
          <a:xfrm>
            <a:off x="684213" y="5157788"/>
            <a:ext cx="9969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非法</a:t>
            </a:r>
          </a:p>
          <a:p>
            <a:pPr algn="ctr">
              <a:spcBef>
                <a:spcPct val="0"/>
              </a:spcBef>
            </a:pPr>
            <a:r>
              <a:rPr kumimoji="0" lang="zh-TW" altLang="en-US" sz="1600" b="1">
                <a:solidFill>
                  <a:srgbClr val="800000"/>
                </a:solidFill>
                <a:ea typeface="新細明體" pitchFamily="18" charset="-120"/>
              </a:rPr>
              <a:t>存取資料</a:t>
            </a:r>
          </a:p>
        </p:txBody>
      </p:sp>
      <p:grpSp>
        <p:nvGrpSpPr>
          <p:cNvPr id="1271832" name="Group 24"/>
          <p:cNvGrpSpPr>
            <a:grpSpLocks/>
          </p:cNvGrpSpPr>
          <p:nvPr/>
        </p:nvGrpSpPr>
        <p:grpSpPr bwMode="auto">
          <a:xfrm>
            <a:off x="1824038" y="4913313"/>
            <a:ext cx="1336675" cy="1020762"/>
            <a:chOff x="480" y="432"/>
            <a:chExt cx="1632" cy="864"/>
          </a:xfrm>
        </p:grpSpPr>
        <p:sp>
          <p:nvSpPr>
            <p:cNvPr id="1271833" name="Oval 25"/>
            <p:cNvSpPr>
              <a:spLocks noChangeArrowheads="1"/>
            </p:cNvSpPr>
            <p:nvPr/>
          </p:nvSpPr>
          <p:spPr bwMode="auto">
            <a:xfrm>
              <a:off x="624" y="480"/>
              <a:ext cx="720" cy="432"/>
            </a:xfrm>
            <a:prstGeom prst="ellipse">
              <a:avLst/>
            </a:prstGeom>
            <a:solidFill>
              <a:srgbClr val="FFCC99"/>
            </a:solidFill>
            <a:ln w="12700">
              <a:noFill/>
              <a:round/>
              <a:headEnd/>
              <a:tailEnd/>
            </a:ln>
            <a:effectLst/>
          </p:spPr>
          <p:txBody>
            <a:bodyPr wrap="none" anchor="ctr"/>
            <a:lstStyle/>
            <a:p>
              <a:endParaRPr lang="zh-TW" altLang="en-US"/>
            </a:p>
          </p:txBody>
        </p:sp>
        <p:sp>
          <p:nvSpPr>
            <p:cNvPr id="1271834" name="Oval 26"/>
            <p:cNvSpPr>
              <a:spLocks noChangeArrowheads="1"/>
            </p:cNvSpPr>
            <p:nvPr/>
          </p:nvSpPr>
          <p:spPr bwMode="auto">
            <a:xfrm>
              <a:off x="480" y="768"/>
              <a:ext cx="720" cy="432"/>
            </a:xfrm>
            <a:prstGeom prst="ellipse">
              <a:avLst/>
            </a:prstGeom>
            <a:solidFill>
              <a:srgbClr val="FFCC99"/>
            </a:solidFill>
            <a:ln w="12700">
              <a:noFill/>
              <a:round/>
              <a:headEnd/>
              <a:tailEnd/>
            </a:ln>
            <a:effectLst/>
          </p:spPr>
          <p:txBody>
            <a:bodyPr wrap="none" anchor="ctr"/>
            <a:lstStyle/>
            <a:p>
              <a:endParaRPr lang="zh-TW" altLang="en-US"/>
            </a:p>
          </p:txBody>
        </p:sp>
        <p:sp>
          <p:nvSpPr>
            <p:cNvPr id="1271835" name="Oval 27"/>
            <p:cNvSpPr>
              <a:spLocks noChangeArrowheads="1"/>
            </p:cNvSpPr>
            <p:nvPr/>
          </p:nvSpPr>
          <p:spPr bwMode="auto">
            <a:xfrm>
              <a:off x="1152" y="432"/>
              <a:ext cx="720" cy="432"/>
            </a:xfrm>
            <a:prstGeom prst="ellipse">
              <a:avLst/>
            </a:prstGeom>
            <a:solidFill>
              <a:srgbClr val="FFCC99"/>
            </a:solidFill>
            <a:ln w="12700">
              <a:noFill/>
              <a:round/>
              <a:headEnd/>
              <a:tailEnd/>
            </a:ln>
            <a:effectLst/>
          </p:spPr>
          <p:txBody>
            <a:bodyPr wrap="none" anchor="ctr"/>
            <a:lstStyle/>
            <a:p>
              <a:endParaRPr lang="zh-TW" altLang="en-US"/>
            </a:p>
          </p:txBody>
        </p:sp>
        <p:sp>
          <p:nvSpPr>
            <p:cNvPr id="1271836" name="Oval 28"/>
            <p:cNvSpPr>
              <a:spLocks noChangeArrowheads="1"/>
            </p:cNvSpPr>
            <p:nvPr/>
          </p:nvSpPr>
          <p:spPr bwMode="auto">
            <a:xfrm>
              <a:off x="1296" y="864"/>
              <a:ext cx="720" cy="432"/>
            </a:xfrm>
            <a:prstGeom prst="ellipse">
              <a:avLst/>
            </a:prstGeom>
            <a:solidFill>
              <a:srgbClr val="FFCC99"/>
            </a:solidFill>
            <a:ln w="12700">
              <a:noFill/>
              <a:round/>
              <a:headEnd/>
              <a:tailEnd/>
            </a:ln>
            <a:effectLst/>
          </p:spPr>
          <p:txBody>
            <a:bodyPr wrap="none" anchor="ctr"/>
            <a:lstStyle/>
            <a:p>
              <a:endParaRPr lang="zh-TW" altLang="en-US"/>
            </a:p>
          </p:txBody>
        </p:sp>
        <p:sp>
          <p:nvSpPr>
            <p:cNvPr id="1271837" name="Oval 29"/>
            <p:cNvSpPr>
              <a:spLocks noChangeArrowheads="1"/>
            </p:cNvSpPr>
            <p:nvPr/>
          </p:nvSpPr>
          <p:spPr bwMode="auto">
            <a:xfrm>
              <a:off x="1392" y="624"/>
              <a:ext cx="720" cy="432"/>
            </a:xfrm>
            <a:prstGeom prst="ellipse">
              <a:avLst/>
            </a:prstGeom>
            <a:solidFill>
              <a:srgbClr val="FFCC99"/>
            </a:solidFill>
            <a:ln w="12700">
              <a:noFill/>
              <a:round/>
              <a:headEnd/>
              <a:tailEnd/>
            </a:ln>
            <a:effectLst/>
          </p:spPr>
          <p:txBody>
            <a:bodyPr wrap="none" anchor="ctr"/>
            <a:lstStyle/>
            <a:p>
              <a:endParaRPr lang="zh-TW" altLang="en-US"/>
            </a:p>
          </p:txBody>
        </p:sp>
        <p:sp>
          <p:nvSpPr>
            <p:cNvPr id="1271838" name="Oval 30"/>
            <p:cNvSpPr>
              <a:spLocks noChangeArrowheads="1"/>
            </p:cNvSpPr>
            <p:nvPr/>
          </p:nvSpPr>
          <p:spPr bwMode="auto">
            <a:xfrm>
              <a:off x="912" y="816"/>
              <a:ext cx="720" cy="432"/>
            </a:xfrm>
            <a:prstGeom prst="ellipse">
              <a:avLst/>
            </a:prstGeom>
            <a:solidFill>
              <a:srgbClr val="FFCC99"/>
            </a:solidFill>
            <a:ln w="12700">
              <a:noFill/>
              <a:round/>
              <a:headEnd/>
              <a:tailEnd/>
            </a:ln>
            <a:effectLst/>
          </p:spPr>
          <p:txBody>
            <a:bodyPr wrap="none" anchor="ctr"/>
            <a:lstStyle/>
            <a:p>
              <a:endParaRPr lang="zh-TW" altLang="en-US"/>
            </a:p>
          </p:txBody>
        </p:sp>
      </p:grpSp>
      <p:grpSp>
        <p:nvGrpSpPr>
          <p:cNvPr id="1271839" name="Group 31"/>
          <p:cNvGrpSpPr>
            <a:grpSpLocks/>
          </p:cNvGrpSpPr>
          <p:nvPr/>
        </p:nvGrpSpPr>
        <p:grpSpPr bwMode="auto">
          <a:xfrm>
            <a:off x="3230563" y="5065713"/>
            <a:ext cx="984250" cy="884237"/>
            <a:chOff x="480" y="432"/>
            <a:chExt cx="1632" cy="864"/>
          </a:xfrm>
        </p:grpSpPr>
        <p:sp>
          <p:nvSpPr>
            <p:cNvPr id="1271840" name="Oval 32"/>
            <p:cNvSpPr>
              <a:spLocks noChangeArrowheads="1"/>
            </p:cNvSpPr>
            <p:nvPr/>
          </p:nvSpPr>
          <p:spPr bwMode="auto">
            <a:xfrm>
              <a:off x="624" y="480"/>
              <a:ext cx="720" cy="432"/>
            </a:xfrm>
            <a:prstGeom prst="ellipse">
              <a:avLst/>
            </a:prstGeom>
            <a:solidFill>
              <a:srgbClr val="CCECFF"/>
            </a:solidFill>
            <a:ln w="12700">
              <a:noFill/>
              <a:round/>
              <a:headEnd/>
              <a:tailEnd/>
            </a:ln>
            <a:effectLst/>
          </p:spPr>
          <p:txBody>
            <a:bodyPr wrap="none" anchor="ctr"/>
            <a:lstStyle/>
            <a:p>
              <a:endParaRPr lang="zh-TW" altLang="en-US"/>
            </a:p>
          </p:txBody>
        </p:sp>
        <p:sp>
          <p:nvSpPr>
            <p:cNvPr id="1271841" name="Oval 33"/>
            <p:cNvSpPr>
              <a:spLocks noChangeArrowheads="1"/>
            </p:cNvSpPr>
            <p:nvPr/>
          </p:nvSpPr>
          <p:spPr bwMode="auto">
            <a:xfrm>
              <a:off x="480" y="768"/>
              <a:ext cx="720" cy="432"/>
            </a:xfrm>
            <a:prstGeom prst="ellipse">
              <a:avLst/>
            </a:prstGeom>
            <a:solidFill>
              <a:srgbClr val="CCECFF"/>
            </a:solidFill>
            <a:ln w="12700">
              <a:noFill/>
              <a:round/>
              <a:headEnd/>
              <a:tailEnd/>
            </a:ln>
            <a:effectLst/>
          </p:spPr>
          <p:txBody>
            <a:bodyPr wrap="none" anchor="ctr"/>
            <a:lstStyle/>
            <a:p>
              <a:endParaRPr lang="zh-TW" altLang="en-US"/>
            </a:p>
          </p:txBody>
        </p:sp>
        <p:sp>
          <p:nvSpPr>
            <p:cNvPr id="1271842" name="Oval 34"/>
            <p:cNvSpPr>
              <a:spLocks noChangeArrowheads="1"/>
            </p:cNvSpPr>
            <p:nvPr/>
          </p:nvSpPr>
          <p:spPr bwMode="auto">
            <a:xfrm>
              <a:off x="1152" y="432"/>
              <a:ext cx="720" cy="432"/>
            </a:xfrm>
            <a:prstGeom prst="ellipse">
              <a:avLst/>
            </a:prstGeom>
            <a:solidFill>
              <a:srgbClr val="CCECFF"/>
            </a:solidFill>
            <a:ln w="12700">
              <a:noFill/>
              <a:round/>
              <a:headEnd/>
              <a:tailEnd/>
            </a:ln>
            <a:effectLst/>
          </p:spPr>
          <p:txBody>
            <a:bodyPr wrap="none" anchor="ctr"/>
            <a:lstStyle/>
            <a:p>
              <a:endParaRPr lang="zh-TW" altLang="en-US"/>
            </a:p>
          </p:txBody>
        </p:sp>
        <p:sp>
          <p:nvSpPr>
            <p:cNvPr id="1271843" name="Oval 35"/>
            <p:cNvSpPr>
              <a:spLocks noChangeArrowheads="1"/>
            </p:cNvSpPr>
            <p:nvPr/>
          </p:nvSpPr>
          <p:spPr bwMode="auto">
            <a:xfrm>
              <a:off x="1296" y="864"/>
              <a:ext cx="720" cy="432"/>
            </a:xfrm>
            <a:prstGeom prst="ellipse">
              <a:avLst/>
            </a:prstGeom>
            <a:solidFill>
              <a:srgbClr val="CCECFF"/>
            </a:solidFill>
            <a:ln w="12700">
              <a:noFill/>
              <a:round/>
              <a:headEnd/>
              <a:tailEnd/>
            </a:ln>
            <a:effectLst/>
          </p:spPr>
          <p:txBody>
            <a:bodyPr wrap="none" anchor="ctr"/>
            <a:lstStyle/>
            <a:p>
              <a:endParaRPr lang="zh-TW" altLang="en-US"/>
            </a:p>
          </p:txBody>
        </p:sp>
        <p:sp>
          <p:nvSpPr>
            <p:cNvPr id="1271844" name="Oval 36"/>
            <p:cNvSpPr>
              <a:spLocks noChangeArrowheads="1"/>
            </p:cNvSpPr>
            <p:nvPr/>
          </p:nvSpPr>
          <p:spPr bwMode="auto">
            <a:xfrm>
              <a:off x="1392" y="624"/>
              <a:ext cx="720" cy="432"/>
            </a:xfrm>
            <a:prstGeom prst="ellipse">
              <a:avLst/>
            </a:prstGeom>
            <a:solidFill>
              <a:srgbClr val="CCECFF"/>
            </a:solidFill>
            <a:ln w="12700">
              <a:noFill/>
              <a:round/>
              <a:headEnd/>
              <a:tailEnd/>
            </a:ln>
            <a:effectLst/>
          </p:spPr>
          <p:txBody>
            <a:bodyPr wrap="none" anchor="ctr"/>
            <a:lstStyle/>
            <a:p>
              <a:endParaRPr lang="zh-TW" altLang="en-US"/>
            </a:p>
          </p:txBody>
        </p:sp>
        <p:sp>
          <p:nvSpPr>
            <p:cNvPr id="1271845" name="Oval 37"/>
            <p:cNvSpPr>
              <a:spLocks noChangeArrowheads="1"/>
            </p:cNvSpPr>
            <p:nvPr/>
          </p:nvSpPr>
          <p:spPr bwMode="auto">
            <a:xfrm>
              <a:off x="912" y="816"/>
              <a:ext cx="720" cy="432"/>
            </a:xfrm>
            <a:prstGeom prst="ellipse">
              <a:avLst/>
            </a:prstGeom>
            <a:solidFill>
              <a:srgbClr val="CCECFF"/>
            </a:solidFill>
            <a:ln w="12700">
              <a:noFill/>
              <a:round/>
              <a:headEnd/>
              <a:tailEnd/>
            </a:ln>
            <a:effectLst/>
          </p:spPr>
          <p:txBody>
            <a:bodyPr wrap="none" anchor="ctr"/>
            <a:lstStyle/>
            <a:p>
              <a:endParaRPr lang="zh-TW" altLang="en-US"/>
            </a:p>
          </p:txBody>
        </p:sp>
      </p:grpSp>
      <p:sp>
        <p:nvSpPr>
          <p:cNvPr id="1271846" name="Text Box 38"/>
          <p:cNvSpPr txBox="1">
            <a:spLocks noChangeArrowheads="1"/>
          </p:cNvSpPr>
          <p:nvPr/>
        </p:nvSpPr>
        <p:spPr bwMode="auto">
          <a:xfrm>
            <a:off x="5508625" y="5229225"/>
            <a:ext cx="5905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個資</a:t>
            </a:r>
          </a:p>
          <a:p>
            <a:pPr algn="ctr">
              <a:spcBef>
                <a:spcPct val="0"/>
              </a:spcBef>
            </a:pPr>
            <a:r>
              <a:rPr kumimoji="0" lang="zh-TW" altLang="en-US" sz="1600" b="1">
                <a:solidFill>
                  <a:srgbClr val="800000"/>
                </a:solidFill>
                <a:ea typeface="新細明體" pitchFamily="18" charset="-120"/>
              </a:rPr>
              <a:t>外洩</a:t>
            </a:r>
          </a:p>
        </p:txBody>
      </p:sp>
      <p:sp>
        <p:nvSpPr>
          <p:cNvPr id="1271847" name="Text Box 39"/>
          <p:cNvSpPr txBox="1">
            <a:spLocks noChangeArrowheads="1"/>
          </p:cNvSpPr>
          <p:nvPr/>
        </p:nvSpPr>
        <p:spPr bwMode="auto">
          <a:xfrm>
            <a:off x="1979613" y="5157788"/>
            <a:ext cx="9969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無法正常</a:t>
            </a:r>
          </a:p>
          <a:p>
            <a:pPr algn="ctr">
              <a:spcBef>
                <a:spcPct val="0"/>
              </a:spcBef>
            </a:pPr>
            <a:r>
              <a:rPr kumimoji="0" lang="zh-TW" altLang="en-US" sz="1600" b="1">
                <a:solidFill>
                  <a:srgbClr val="800000"/>
                </a:solidFill>
                <a:ea typeface="新細明體" pitchFamily="18" charset="-120"/>
              </a:rPr>
              <a:t>提供服務</a:t>
            </a:r>
          </a:p>
        </p:txBody>
      </p:sp>
      <p:grpSp>
        <p:nvGrpSpPr>
          <p:cNvPr id="1271848" name="Group 40"/>
          <p:cNvGrpSpPr>
            <a:grpSpLocks/>
          </p:cNvGrpSpPr>
          <p:nvPr/>
        </p:nvGrpSpPr>
        <p:grpSpPr bwMode="auto">
          <a:xfrm>
            <a:off x="6326188" y="5065713"/>
            <a:ext cx="1195387" cy="838200"/>
            <a:chOff x="480" y="432"/>
            <a:chExt cx="1632" cy="864"/>
          </a:xfrm>
        </p:grpSpPr>
        <p:sp>
          <p:nvSpPr>
            <p:cNvPr id="1271849" name="Oval 41"/>
            <p:cNvSpPr>
              <a:spLocks noChangeArrowheads="1"/>
            </p:cNvSpPr>
            <p:nvPr/>
          </p:nvSpPr>
          <p:spPr bwMode="auto">
            <a:xfrm>
              <a:off x="624" y="480"/>
              <a:ext cx="720" cy="432"/>
            </a:xfrm>
            <a:prstGeom prst="ellipse">
              <a:avLst/>
            </a:prstGeom>
            <a:solidFill>
              <a:srgbClr val="99FF99"/>
            </a:solidFill>
            <a:ln w="12700">
              <a:noFill/>
              <a:round/>
              <a:headEnd/>
              <a:tailEnd/>
            </a:ln>
            <a:effectLst/>
          </p:spPr>
          <p:txBody>
            <a:bodyPr wrap="none" anchor="ctr"/>
            <a:lstStyle/>
            <a:p>
              <a:endParaRPr lang="zh-TW" altLang="en-US"/>
            </a:p>
          </p:txBody>
        </p:sp>
        <p:sp>
          <p:nvSpPr>
            <p:cNvPr id="1271850" name="Oval 42"/>
            <p:cNvSpPr>
              <a:spLocks noChangeArrowheads="1"/>
            </p:cNvSpPr>
            <p:nvPr/>
          </p:nvSpPr>
          <p:spPr bwMode="auto">
            <a:xfrm>
              <a:off x="480" y="768"/>
              <a:ext cx="720" cy="432"/>
            </a:xfrm>
            <a:prstGeom prst="ellipse">
              <a:avLst/>
            </a:prstGeom>
            <a:solidFill>
              <a:srgbClr val="99FF99"/>
            </a:solidFill>
            <a:ln w="12700">
              <a:noFill/>
              <a:round/>
              <a:headEnd/>
              <a:tailEnd/>
            </a:ln>
            <a:effectLst/>
          </p:spPr>
          <p:txBody>
            <a:bodyPr wrap="none" anchor="ctr"/>
            <a:lstStyle/>
            <a:p>
              <a:endParaRPr lang="zh-TW" altLang="en-US"/>
            </a:p>
          </p:txBody>
        </p:sp>
        <p:sp>
          <p:nvSpPr>
            <p:cNvPr id="1271851" name="Oval 43"/>
            <p:cNvSpPr>
              <a:spLocks noChangeArrowheads="1"/>
            </p:cNvSpPr>
            <p:nvPr/>
          </p:nvSpPr>
          <p:spPr bwMode="auto">
            <a:xfrm>
              <a:off x="1152" y="432"/>
              <a:ext cx="720" cy="432"/>
            </a:xfrm>
            <a:prstGeom prst="ellipse">
              <a:avLst/>
            </a:prstGeom>
            <a:solidFill>
              <a:srgbClr val="99FF99"/>
            </a:solidFill>
            <a:ln w="12700">
              <a:noFill/>
              <a:round/>
              <a:headEnd/>
              <a:tailEnd/>
            </a:ln>
            <a:effectLst/>
          </p:spPr>
          <p:txBody>
            <a:bodyPr wrap="none" anchor="ctr"/>
            <a:lstStyle/>
            <a:p>
              <a:endParaRPr lang="zh-TW" altLang="en-US"/>
            </a:p>
          </p:txBody>
        </p:sp>
        <p:sp>
          <p:nvSpPr>
            <p:cNvPr id="1271852" name="Oval 44"/>
            <p:cNvSpPr>
              <a:spLocks noChangeArrowheads="1"/>
            </p:cNvSpPr>
            <p:nvPr/>
          </p:nvSpPr>
          <p:spPr bwMode="auto">
            <a:xfrm>
              <a:off x="1296" y="864"/>
              <a:ext cx="720" cy="432"/>
            </a:xfrm>
            <a:prstGeom prst="ellipse">
              <a:avLst/>
            </a:prstGeom>
            <a:solidFill>
              <a:srgbClr val="99FF99"/>
            </a:solidFill>
            <a:ln w="12700">
              <a:noFill/>
              <a:round/>
              <a:headEnd/>
              <a:tailEnd/>
            </a:ln>
            <a:effectLst/>
          </p:spPr>
          <p:txBody>
            <a:bodyPr wrap="none" anchor="ctr"/>
            <a:lstStyle/>
            <a:p>
              <a:endParaRPr lang="zh-TW" altLang="en-US"/>
            </a:p>
          </p:txBody>
        </p:sp>
        <p:sp>
          <p:nvSpPr>
            <p:cNvPr id="1271853" name="Oval 45"/>
            <p:cNvSpPr>
              <a:spLocks noChangeArrowheads="1"/>
            </p:cNvSpPr>
            <p:nvPr/>
          </p:nvSpPr>
          <p:spPr bwMode="auto">
            <a:xfrm>
              <a:off x="1392" y="624"/>
              <a:ext cx="720" cy="432"/>
            </a:xfrm>
            <a:prstGeom prst="ellipse">
              <a:avLst/>
            </a:prstGeom>
            <a:solidFill>
              <a:srgbClr val="99FF99"/>
            </a:solidFill>
            <a:ln w="12700">
              <a:noFill/>
              <a:round/>
              <a:headEnd/>
              <a:tailEnd/>
            </a:ln>
            <a:effectLst/>
          </p:spPr>
          <p:txBody>
            <a:bodyPr wrap="none" anchor="ctr"/>
            <a:lstStyle/>
            <a:p>
              <a:endParaRPr lang="zh-TW" altLang="en-US"/>
            </a:p>
          </p:txBody>
        </p:sp>
        <p:sp>
          <p:nvSpPr>
            <p:cNvPr id="1271854" name="Oval 46"/>
            <p:cNvSpPr>
              <a:spLocks noChangeArrowheads="1"/>
            </p:cNvSpPr>
            <p:nvPr/>
          </p:nvSpPr>
          <p:spPr bwMode="auto">
            <a:xfrm>
              <a:off x="912" y="816"/>
              <a:ext cx="720" cy="432"/>
            </a:xfrm>
            <a:prstGeom prst="ellipse">
              <a:avLst/>
            </a:prstGeom>
            <a:solidFill>
              <a:srgbClr val="99FF99"/>
            </a:solidFill>
            <a:ln w="12700">
              <a:noFill/>
              <a:round/>
              <a:headEnd/>
              <a:tailEnd/>
            </a:ln>
            <a:effectLst/>
          </p:spPr>
          <p:txBody>
            <a:bodyPr wrap="none" anchor="ctr"/>
            <a:lstStyle/>
            <a:p>
              <a:endParaRPr lang="zh-TW" altLang="en-US"/>
            </a:p>
          </p:txBody>
        </p:sp>
      </p:grpSp>
      <p:sp>
        <p:nvSpPr>
          <p:cNvPr id="1271855" name="Text Box 47"/>
          <p:cNvSpPr txBox="1">
            <a:spLocks noChangeArrowheads="1"/>
          </p:cNvSpPr>
          <p:nvPr/>
        </p:nvSpPr>
        <p:spPr bwMode="auto">
          <a:xfrm>
            <a:off x="6448425" y="5194300"/>
            <a:ext cx="9969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機密資料</a:t>
            </a:r>
          </a:p>
          <a:p>
            <a:pPr algn="ctr">
              <a:spcBef>
                <a:spcPct val="0"/>
              </a:spcBef>
            </a:pPr>
            <a:r>
              <a:rPr kumimoji="0" lang="zh-TW" altLang="en-US" sz="1600" b="1">
                <a:solidFill>
                  <a:srgbClr val="800000"/>
                </a:solidFill>
                <a:ea typeface="新細明體" pitchFamily="18" charset="-120"/>
              </a:rPr>
              <a:t>被竊取</a:t>
            </a:r>
          </a:p>
        </p:txBody>
      </p:sp>
      <p:grpSp>
        <p:nvGrpSpPr>
          <p:cNvPr id="1271856" name="Group 48"/>
          <p:cNvGrpSpPr>
            <a:grpSpLocks/>
          </p:cNvGrpSpPr>
          <p:nvPr/>
        </p:nvGrpSpPr>
        <p:grpSpPr bwMode="auto">
          <a:xfrm>
            <a:off x="7610475" y="4941888"/>
            <a:ext cx="993775" cy="935037"/>
            <a:chOff x="480" y="432"/>
            <a:chExt cx="1632" cy="864"/>
          </a:xfrm>
        </p:grpSpPr>
        <p:sp>
          <p:nvSpPr>
            <p:cNvPr id="1271857" name="Oval 49"/>
            <p:cNvSpPr>
              <a:spLocks noChangeArrowheads="1"/>
            </p:cNvSpPr>
            <p:nvPr/>
          </p:nvSpPr>
          <p:spPr bwMode="auto">
            <a:xfrm>
              <a:off x="624" y="480"/>
              <a:ext cx="720" cy="432"/>
            </a:xfrm>
            <a:prstGeom prst="ellipse">
              <a:avLst/>
            </a:prstGeom>
            <a:solidFill>
              <a:srgbClr val="FFFF66"/>
            </a:solidFill>
            <a:ln w="12700">
              <a:noFill/>
              <a:round/>
              <a:headEnd/>
              <a:tailEnd/>
            </a:ln>
            <a:effectLst/>
          </p:spPr>
          <p:txBody>
            <a:bodyPr wrap="none" anchor="ctr"/>
            <a:lstStyle/>
            <a:p>
              <a:endParaRPr lang="zh-TW" altLang="en-US"/>
            </a:p>
          </p:txBody>
        </p:sp>
        <p:sp>
          <p:nvSpPr>
            <p:cNvPr id="1271858" name="Oval 50"/>
            <p:cNvSpPr>
              <a:spLocks noChangeArrowheads="1"/>
            </p:cNvSpPr>
            <p:nvPr/>
          </p:nvSpPr>
          <p:spPr bwMode="auto">
            <a:xfrm>
              <a:off x="480" y="768"/>
              <a:ext cx="720" cy="432"/>
            </a:xfrm>
            <a:prstGeom prst="ellipse">
              <a:avLst/>
            </a:prstGeom>
            <a:solidFill>
              <a:srgbClr val="FFFF66"/>
            </a:solidFill>
            <a:ln w="12700">
              <a:noFill/>
              <a:round/>
              <a:headEnd/>
              <a:tailEnd/>
            </a:ln>
            <a:effectLst/>
          </p:spPr>
          <p:txBody>
            <a:bodyPr wrap="none" anchor="ctr"/>
            <a:lstStyle/>
            <a:p>
              <a:endParaRPr lang="zh-TW" altLang="en-US"/>
            </a:p>
          </p:txBody>
        </p:sp>
        <p:sp>
          <p:nvSpPr>
            <p:cNvPr id="1271859" name="Oval 51"/>
            <p:cNvSpPr>
              <a:spLocks noChangeArrowheads="1"/>
            </p:cNvSpPr>
            <p:nvPr/>
          </p:nvSpPr>
          <p:spPr bwMode="auto">
            <a:xfrm>
              <a:off x="1152" y="432"/>
              <a:ext cx="720" cy="432"/>
            </a:xfrm>
            <a:prstGeom prst="ellipse">
              <a:avLst/>
            </a:prstGeom>
            <a:solidFill>
              <a:srgbClr val="FFFF66"/>
            </a:solidFill>
            <a:ln w="12700">
              <a:noFill/>
              <a:round/>
              <a:headEnd/>
              <a:tailEnd/>
            </a:ln>
            <a:effectLst/>
          </p:spPr>
          <p:txBody>
            <a:bodyPr wrap="none" anchor="ctr"/>
            <a:lstStyle/>
            <a:p>
              <a:endParaRPr lang="zh-TW" altLang="en-US"/>
            </a:p>
          </p:txBody>
        </p:sp>
        <p:sp>
          <p:nvSpPr>
            <p:cNvPr id="1271860" name="Oval 52"/>
            <p:cNvSpPr>
              <a:spLocks noChangeArrowheads="1"/>
            </p:cNvSpPr>
            <p:nvPr/>
          </p:nvSpPr>
          <p:spPr bwMode="auto">
            <a:xfrm>
              <a:off x="1296" y="864"/>
              <a:ext cx="720" cy="432"/>
            </a:xfrm>
            <a:prstGeom prst="ellipse">
              <a:avLst/>
            </a:prstGeom>
            <a:solidFill>
              <a:srgbClr val="FFFF66"/>
            </a:solidFill>
            <a:ln w="12700">
              <a:noFill/>
              <a:round/>
              <a:headEnd/>
              <a:tailEnd/>
            </a:ln>
            <a:effectLst/>
          </p:spPr>
          <p:txBody>
            <a:bodyPr wrap="none" anchor="ctr"/>
            <a:lstStyle/>
            <a:p>
              <a:endParaRPr lang="zh-TW" altLang="en-US"/>
            </a:p>
          </p:txBody>
        </p:sp>
        <p:sp>
          <p:nvSpPr>
            <p:cNvPr id="1271861" name="Oval 53"/>
            <p:cNvSpPr>
              <a:spLocks noChangeArrowheads="1"/>
            </p:cNvSpPr>
            <p:nvPr/>
          </p:nvSpPr>
          <p:spPr bwMode="auto">
            <a:xfrm>
              <a:off x="1392" y="624"/>
              <a:ext cx="720" cy="432"/>
            </a:xfrm>
            <a:prstGeom prst="ellipse">
              <a:avLst/>
            </a:prstGeom>
            <a:solidFill>
              <a:srgbClr val="FFFF66"/>
            </a:solidFill>
            <a:ln w="12700">
              <a:noFill/>
              <a:round/>
              <a:headEnd/>
              <a:tailEnd/>
            </a:ln>
            <a:effectLst/>
          </p:spPr>
          <p:txBody>
            <a:bodyPr wrap="none" anchor="ctr"/>
            <a:lstStyle/>
            <a:p>
              <a:endParaRPr lang="zh-TW" altLang="en-US"/>
            </a:p>
          </p:txBody>
        </p:sp>
        <p:sp>
          <p:nvSpPr>
            <p:cNvPr id="1271862" name="Oval 54"/>
            <p:cNvSpPr>
              <a:spLocks noChangeArrowheads="1"/>
            </p:cNvSpPr>
            <p:nvPr/>
          </p:nvSpPr>
          <p:spPr bwMode="auto">
            <a:xfrm>
              <a:off x="912" y="816"/>
              <a:ext cx="720" cy="432"/>
            </a:xfrm>
            <a:prstGeom prst="ellipse">
              <a:avLst/>
            </a:prstGeom>
            <a:solidFill>
              <a:srgbClr val="FFFF66"/>
            </a:solidFill>
            <a:ln w="12700">
              <a:noFill/>
              <a:round/>
              <a:headEnd/>
              <a:tailEnd/>
            </a:ln>
            <a:effectLst/>
          </p:spPr>
          <p:txBody>
            <a:bodyPr wrap="none" anchor="ctr"/>
            <a:lstStyle/>
            <a:p>
              <a:endParaRPr lang="zh-TW" altLang="en-US"/>
            </a:p>
          </p:txBody>
        </p:sp>
      </p:grpSp>
      <p:sp>
        <p:nvSpPr>
          <p:cNvPr id="1271863" name="Text Box 55"/>
          <p:cNvSpPr txBox="1">
            <a:spLocks noChangeArrowheads="1"/>
          </p:cNvSpPr>
          <p:nvPr/>
        </p:nvSpPr>
        <p:spPr bwMode="auto">
          <a:xfrm>
            <a:off x="7812088" y="5157788"/>
            <a:ext cx="5905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電腦</a:t>
            </a:r>
          </a:p>
          <a:p>
            <a:pPr algn="ctr">
              <a:spcBef>
                <a:spcPct val="0"/>
              </a:spcBef>
            </a:pPr>
            <a:r>
              <a:rPr kumimoji="0" lang="zh-TW" altLang="en-US" sz="1600" b="1">
                <a:solidFill>
                  <a:srgbClr val="800000"/>
                </a:solidFill>
                <a:ea typeface="新細明體" pitchFamily="18" charset="-120"/>
              </a:rPr>
              <a:t>遭竊</a:t>
            </a:r>
          </a:p>
        </p:txBody>
      </p:sp>
      <p:sp>
        <p:nvSpPr>
          <p:cNvPr id="1271864" name="Line 56"/>
          <p:cNvSpPr>
            <a:spLocks noChangeShapeType="1"/>
          </p:cNvSpPr>
          <p:nvPr/>
        </p:nvSpPr>
        <p:spPr bwMode="auto">
          <a:xfrm>
            <a:off x="6537325" y="4379913"/>
            <a:ext cx="1123950" cy="762000"/>
          </a:xfrm>
          <a:prstGeom prst="line">
            <a:avLst/>
          </a:prstGeom>
          <a:noFill/>
          <a:ln w="57150">
            <a:solidFill>
              <a:srgbClr val="FF0000"/>
            </a:solidFill>
            <a:round/>
            <a:headEnd/>
            <a:tailEnd type="triangle" w="med" len="med"/>
          </a:ln>
          <a:effectLst/>
        </p:spPr>
        <p:txBody>
          <a:bodyPr/>
          <a:lstStyle/>
          <a:p>
            <a:endParaRPr lang="zh-TW" altLang="en-US"/>
          </a:p>
        </p:txBody>
      </p:sp>
      <p:sp>
        <p:nvSpPr>
          <p:cNvPr id="1271865" name="Text Box 57"/>
          <p:cNvSpPr txBox="1">
            <a:spLocks noChangeArrowheads="1"/>
          </p:cNvSpPr>
          <p:nvPr/>
        </p:nvSpPr>
        <p:spPr bwMode="auto">
          <a:xfrm>
            <a:off x="7069138" y="2855913"/>
            <a:ext cx="539750" cy="304800"/>
          </a:xfrm>
          <a:prstGeom prst="rect">
            <a:avLst/>
          </a:prstGeom>
          <a:noFill/>
          <a:ln w="9525">
            <a:noFill/>
            <a:miter lim="800000"/>
            <a:headEnd/>
            <a:tailEnd/>
          </a:ln>
          <a:effectLst/>
        </p:spPr>
        <p:txBody>
          <a:bodyPr wrap="none">
            <a:spAutoFit/>
          </a:bodyPr>
          <a:lstStyle/>
          <a:p>
            <a:pPr algn="ctr">
              <a:spcBef>
                <a:spcPct val="0"/>
              </a:spcBef>
            </a:pPr>
            <a:r>
              <a:rPr kumimoji="0" lang="zh-TW" altLang="en-US" sz="1400" b="1">
                <a:ea typeface="新細明體" pitchFamily="18" charset="-120"/>
              </a:rPr>
              <a:t>駭客</a:t>
            </a:r>
          </a:p>
        </p:txBody>
      </p:sp>
      <p:sp>
        <p:nvSpPr>
          <p:cNvPr id="1271866" name="Text Box 58"/>
          <p:cNvSpPr txBox="1">
            <a:spLocks noChangeArrowheads="1"/>
          </p:cNvSpPr>
          <p:nvPr/>
        </p:nvSpPr>
        <p:spPr bwMode="auto">
          <a:xfrm>
            <a:off x="1763713" y="2349500"/>
            <a:ext cx="539750" cy="304800"/>
          </a:xfrm>
          <a:prstGeom prst="rect">
            <a:avLst/>
          </a:prstGeom>
          <a:noFill/>
          <a:ln w="9525">
            <a:noFill/>
            <a:miter lim="800000"/>
            <a:headEnd/>
            <a:tailEnd/>
          </a:ln>
          <a:effectLst/>
        </p:spPr>
        <p:txBody>
          <a:bodyPr wrap="none">
            <a:spAutoFit/>
          </a:bodyPr>
          <a:lstStyle/>
          <a:p>
            <a:pPr algn="ctr">
              <a:spcBef>
                <a:spcPct val="0"/>
              </a:spcBef>
            </a:pPr>
            <a:r>
              <a:rPr kumimoji="0" lang="zh-TW" altLang="en-US" sz="1400" b="1">
                <a:ea typeface="新細明體" pitchFamily="18" charset="-120"/>
              </a:rPr>
              <a:t>內賊</a:t>
            </a:r>
          </a:p>
        </p:txBody>
      </p:sp>
      <p:sp>
        <p:nvSpPr>
          <p:cNvPr id="1271867" name="Text Box 59"/>
          <p:cNvSpPr txBox="1">
            <a:spLocks noChangeArrowheads="1"/>
          </p:cNvSpPr>
          <p:nvPr/>
        </p:nvSpPr>
        <p:spPr bwMode="auto">
          <a:xfrm>
            <a:off x="5486400" y="1408113"/>
            <a:ext cx="895350" cy="304800"/>
          </a:xfrm>
          <a:prstGeom prst="rect">
            <a:avLst/>
          </a:prstGeom>
          <a:noFill/>
          <a:ln w="9525">
            <a:noFill/>
            <a:miter lim="800000"/>
            <a:headEnd/>
            <a:tailEnd/>
          </a:ln>
          <a:effectLst/>
        </p:spPr>
        <p:txBody>
          <a:bodyPr wrap="none">
            <a:spAutoFit/>
          </a:bodyPr>
          <a:lstStyle/>
          <a:p>
            <a:pPr algn="ctr">
              <a:spcBef>
                <a:spcPct val="0"/>
              </a:spcBef>
            </a:pPr>
            <a:r>
              <a:rPr kumimoji="0" lang="zh-TW" altLang="en-US" sz="1400" b="1">
                <a:ea typeface="新細明體" pitchFamily="18" charset="-120"/>
              </a:rPr>
              <a:t>非法入侵</a:t>
            </a:r>
          </a:p>
        </p:txBody>
      </p:sp>
      <p:sp>
        <p:nvSpPr>
          <p:cNvPr id="1271868" name="Line 60"/>
          <p:cNvSpPr>
            <a:spLocks noChangeShapeType="1"/>
          </p:cNvSpPr>
          <p:nvPr/>
        </p:nvSpPr>
        <p:spPr bwMode="auto">
          <a:xfrm>
            <a:off x="6043613" y="4532313"/>
            <a:ext cx="493712" cy="609600"/>
          </a:xfrm>
          <a:prstGeom prst="line">
            <a:avLst/>
          </a:prstGeom>
          <a:noFill/>
          <a:ln w="57150">
            <a:solidFill>
              <a:srgbClr val="FF0000"/>
            </a:solidFill>
            <a:round/>
            <a:headEnd/>
            <a:tailEnd type="triangle" w="med" len="med"/>
          </a:ln>
          <a:effectLst/>
        </p:spPr>
        <p:txBody>
          <a:bodyPr/>
          <a:lstStyle/>
          <a:p>
            <a:endParaRPr lang="zh-TW" altLang="en-US"/>
          </a:p>
        </p:txBody>
      </p:sp>
      <p:sp>
        <p:nvSpPr>
          <p:cNvPr id="1271869" name="Line 61"/>
          <p:cNvSpPr>
            <a:spLocks noChangeShapeType="1"/>
          </p:cNvSpPr>
          <p:nvPr/>
        </p:nvSpPr>
        <p:spPr bwMode="auto">
          <a:xfrm>
            <a:off x="4848225" y="4608513"/>
            <a:ext cx="69850" cy="3810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0" name="Line 62"/>
          <p:cNvSpPr>
            <a:spLocks noChangeShapeType="1"/>
          </p:cNvSpPr>
          <p:nvPr/>
        </p:nvSpPr>
        <p:spPr bwMode="auto">
          <a:xfrm flipH="1">
            <a:off x="4003675" y="4379913"/>
            <a:ext cx="282575" cy="6858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1" name="Line 63"/>
          <p:cNvSpPr>
            <a:spLocks noChangeShapeType="1"/>
          </p:cNvSpPr>
          <p:nvPr/>
        </p:nvSpPr>
        <p:spPr bwMode="auto">
          <a:xfrm flipH="1">
            <a:off x="2808288" y="4532313"/>
            <a:ext cx="280987" cy="4572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2" name="Line 64"/>
          <p:cNvSpPr>
            <a:spLocks noChangeShapeType="1"/>
          </p:cNvSpPr>
          <p:nvPr/>
        </p:nvSpPr>
        <p:spPr bwMode="auto">
          <a:xfrm flipH="1">
            <a:off x="1543050" y="4379913"/>
            <a:ext cx="561975" cy="8382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3" name="Line 65"/>
          <p:cNvSpPr>
            <a:spLocks noChangeShapeType="1"/>
          </p:cNvSpPr>
          <p:nvPr/>
        </p:nvSpPr>
        <p:spPr bwMode="auto">
          <a:xfrm flipH="1">
            <a:off x="6115050" y="2170113"/>
            <a:ext cx="1195388" cy="15240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4" name="Line 66"/>
          <p:cNvSpPr>
            <a:spLocks noChangeShapeType="1"/>
          </p:cNvSpPr>
          <p:nvPr/>
        </p:nvSpPr>
        <p:spPr bwMode="auto">
          <a:xfrm flipH="1">
            <a:off x="5481638" y="2703513"/>
            <a:ext cx="492125" cy="6858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5" name="Line 67"/>
          <p:cNvSpPr>
            <a:spLocks noChangeShapeType="1"/>
          </p:cNvSpPr>
          <p:nvPr/>
        </p:nvSpPr>
        <p:spPr bwMode="auto">
          <a:xfrm flipH="1">
            <a:off x="4708525" y="2246313"/>
            <a:ext cx="492125" cy="10668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6" name="Line 68"/>
          <p:cNvSpPr>
            <a:spLocks noChangeShapeType="1"/>
          </p:cNvSpPr>
          <p:nvPr/>
        </p:nvSpPr>
        <p:spPr bwMode="auto">
          <a:xfrm>
            <a:off x="3582988" y="2170113"/>
            <a:ext cx="211137" cy="7620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7" name="Line 69"/>
          <p:cNvSpPr>
            <a:spLocks noChangeShapeType="1"/>
          </p:cNvSpPr>
          <p:nvPr/>
        </p:nvSpPr>
        <p:spPr bwMode="auto">
          <a:xfrm>
            <a:off x="2808288" y="2246313"/>
            <a:ext cx="211137" cy="1066800"/>
          </a:xfrm>
          <a:prstGeom prst="line">
            <a:avLst/>
          </a:prstGeom>
          <a:noFill/>
          <a:ln w="57150">
            <a:solidFill>
              <a:srgbClr val="FF0000"/>
            </a:solidFill>
            <a:round/>
            <a:headEnd/>
            <a:tailEnd type="triangle" w="med" len="med"/>
          </a:ln>
          <a:effectLst/>
        </p:spPr>
        <p:txBody>
          <a:bodyPr/>
          <a:lstStyle/>
          <a:p>
            <a:endParaRPr lang="zh-TW" altLang="en-US"/>
          </a:p>
        </p:txBody>
      </p:sp>
      <p:sp>
        <p:nvSpPr>
          <p:cNvPr id="1271878" name="Line 70"/>
          <p:cNvSpPr>
            <a:spLocks noChangeShapeType="1"/>
          </p:cNvSpPr>
          <p:nvPr/>
        </p:nvSpPr>
        <p:spPr bwMode="auto">
          <a:xfrm>
            <a:off x="1120775" y="2017713"/>
            <a:ext cx="1336675" cy="1752600"/>
          </a:xfrm>
          <a:prstGeom prst="line">
            <a:avLst/>
          </a:prstGeom>
          <a:noFill/>
          <a:ln w="57150">
            <a:solidFill>
              <a:srgbClr val="FF0000"/>
            </a:solidFill>
            <a:round/>
            <a:headEnd/>
            <a:tailEnd type="triangle" w="med" len="med"/>
          </a:ln>
          <a:effectLst/>
        </p:spPr>
        <p:txBody>
          <a:bodyPr/>
          <a:lstStyle/>
          <a:p>
            <a:endParaRPr lang="zh-TW" altLang="en-US"/>
          </a:p>
        </p:txBody>
      </p:sp>
      <p:pic>
        <p:nvPicPr>
          <p:cNvPr id="1271879" name="Picture 71" descr="ag00014_"/>
          <p:cNvPicPr>
            <a:picLocks noChangeAspect="1" noChangeArrowheads="1" noCrop="1"/>
          </p:cNvPicPr>
          <p:nvPr/>
        </p:nvPicPr>
        <p:blipFill>
          <a:blip r:embed="rId4" cstate="print"/>
          <a:srcRect/>
          <a:stretch>
            <a:fillRect/>
          </a:stretch>
        </p:blipFill>
        <p:spPr bwMode="auto">
          <a:xfrm>
            <a:off x="6746875" y="1560513"/>
            <a:ext cx="1055688" cy="993775"/>
          </a:xfrm>
          <a:prstGeom prst="rect">
            <a:avLst/>
          </a:prstGeom>
          <a:noFill/>
        </p:spPr>
      </p:pic>
      <p:pic>
        <p:nvPicPr>
          <p:cNvPr id="1271880" name="Picture 72" descr="hacker"/>
          <p:cNvPicPr>
            <a:picLocks noChangeAspect="1" noChangeArrowheads="1"/>
          </p:cNvPicPr>
          <p:nvPr/>
        </p:nvPicPr>
        <p:blipFill>
          <a:blip r:embed="rId5" cstate="print"/>
          <a:srcRect/>
          <a:stretch>
            <a:fillRect/>
          </a:stretch>
        </p:blipFill>
        <p:spPr bwMode="auto">
          <a:xfrm>
            <a:off x="7661275" y="2398713"/>
            <a:ext cx="704850" cy="762000"/>
          </a:xfrm>
          <a:prstGeom prst="rect">
            <a:avLst/>
          </a:prstGeom>
          <a:noFill/>
        </p:spPr>
      </p:pic>
      <p:pic>
        <p:nvPicPr>
          <p:cNvPr id="1271881" name="Picture 73" descr="grab"/>
          <p:cNvPicPr>
            <a:picLocks noChangeAspect="1" noChangeArrowheads="1" noCrop="1"/>
          </p:cNvPicPr>
          <p:nvPr/>
        </p:nvPicPr>
        <p:blipFill>
          <a:blip r:embed="rId6" cstate="print"/>
          <a:srcRect/>
          <a:stretch>
            <a:fillRect/>
          </a:stretch>
        </p:blipFill>
        <p:spPr bwMode="auto">
          <a:xfrm>
            <a:off x="4637088" y="1484313"/>
            <a:ext cx="914400" cy="990600"/>
          </a:xfrm>
          <a:prstGeom prst="rect">
            <a:avLst/>
          </a:prstGeom>
          <a:noFill/>
        </p:spPr>
      </p:pic>
      <p:sp>
        <p:nvSpPr>
          <p:cNvPr id="1271882" name="Rectangle 74"/>
          <p:cNvSpPr>
            <a:spLocks noChangeArrowheads="1"/>
          </p:cNvSpPr>
          <p:nvPr/>
        </p:nvSpPr>
        <p:spPr bwMode="auto">
          <a:xfrm>
            <a:off x="698500" y="4030663"/>
            <a:ext cx="1098550" cy="641350"/>
          </a:xfrm>
          <a:prstGeom prst="rect">
            <a:avLst/>
          </a:prstGeom>
          <a:noFill/>
          <a:ln w="9525">
            <a:noFill/>
            <a:miter lim="800000"/>
            <a:headEnd/>
            <a:tailEnd/>
          </a:ln>
          <a:effectLst/>
        </p:spPr>
        <p:txBody>
          <a:bodyPr wrap="none">
            <a:spAutoFit/>
          </a:bodyPr>
          <a:lstStyle/>
          <a:p>
            <a:pPr>
              <a:spcBef>
                <a:spcPct val="0"/>
              </a:spcBef>
            </a:pPr>
            <a:r>
              <a:rPr kumimoji="0" lang="zh-TW" altLang="en-US" sz="3600" b="1">
                <a:solidFill>
                  <a:srgbClr val="0000FF"/>
                </a:solidFill>
              </a:rPr>
              <a:t>風險</a:t>
            </a:r>
          </a:p>
        </p:txBody>
      </p:sp>
      <p:pic>
        <p:nvPicPr>
          <p:cNvPr id="1271883" name="Picture 75" descr="BXXPLSVE"/>
          <p:cNvPicPr>
            <a:picLocks noChangeAspect="1" noChangeArrowheads="1"/>
          </p:cNvPicPr>
          <p:nvPr/>
        </p:nvPicPr>
        <p:blipFill>
          <a:blip r:embed="rId7" cstate="print"/>
          <a:srcRect/>
          <a:stretch>
            <a:fillRect/>
          </a:stretch>
        </p:blipFill>
        <p:spPr bwMode="auto">
          <a:xfrm>
            <a:off x="2124075" y="1412875"/>
            <a:ext cx="962025" cy="985838"/>
          </a:xfrm>
          <a:prstGeom prst="rect">
            <a:avLst/>
          </a:prstGeom>
          <a:noFill/>
        </p:spPr>
      </p:pic>
      <p:pic>
        <p:nvPicPr>
          <p:cNvPr id="1271884" name="Picture 76" descr="CMPTER13"/>
          <p:cNvPicPr>
            <a:picLocks noChangeAspect="1" noChangeArrowheads="1"/>
          </p:cNvPicPr>
          <p:nvPr/>
        </p:nvPicPr>
        <p:blipFill>
          <a:blip r:embed="rId8" cstate="print"/>
          <a:srcRect/>
          <a:stretch>
            <a:fillRect/>
          </a:stretch>
        </p:blipFill>
        <p:spPr bwMode="auto">
          <a:xfrm>
            <a:off x="698500" y="1331913"/>
            <a:ext cx="1336675" cy="1260475"/>
          </a:xfrm>
          <a:prstGeom prst="rect">
            <a:avLst/>
          </a:prstGeom>
          <a:noFill/>
        </p:spPr>
      </p:pic>
      <p:pic>
        <p:nvPicPr>
          <p:cNvPr id="1271885" name="Picture 77" descr="MSKCMTR8"/>
          <p:cNvPicPr>
            <a:picLocks noChangeAspect="1" noChangeArrowheads="1"/>
          </p:cNvPicPr>
          <p:nvPr/>
        </p:nvPicPr>
        <p:blipFill>
          <a:blip r:embed="rId9" cstate="print"/>
          <a:srcRect/>
          <a:stretch>
            <a:fillRect/>
          </a:stretch>
        </p:blipFill>
        <p:spPr bwMode="auto">
          <a:xfrm>
            <a:off x="5832475" y="2017713"/>
            <a:ext cx="704850" cy="838200"/>
          </a:xfrm>
          <a:prstGeom prst="rect">
            <a:avLst/>
          </a:prstGeom>
          <a:noFill/>
        </p:spPr>
      </p:pic>
      <p:sp>
        <p:nvSpPr>
          <p:cNvPr id="1271886" name="Text Box 78"/>
          <p:cNvSpPr txBox="1">
            <a:spLocks noChangeArrowheads="1"/>
          </p:cNvSpPr>
          <p:nvPr/>
        </p:nvSpPr>
        <p:spPr bwMode="auto">
          <a:xfrm>
            <a:off x="3713163" y="1941513"/>
            <a:ext cx="895350" cy="304800"/>
          </a:xfrm>
          <a:prstGeom prst="rect">
            <a:avLst/>
          </a:prstGeom>
          <a:noFill/>
          <a:ln w="9525">
            <a:noFill/>
            <a:miter lim="800000"/>
            <a:headEnd/>
            <a:tailEnd/>
          </a:ln>
          <a:effectLst/>
        </p:spPr>
        <p:txBody>
          <a:bodyPr wrap="none">
            <a:spAutoFit/>
          </a:bodyPr>
          <a:lstStyle/>
          <a:p>
            <a:pPr algn="ctr">
              <a:spcBef>
                <a:spcPct val="0"/>
              </a:spcBef>
            </a:pPr>
            <a:r>
              <a:rPr kumimoji="0" lang="zh-TW" altLang="en-US" sz="1400" b="1">
                <a:ea typeface="新細明體" pitchFamily="18" charset="-120"/>
              </a:rPr>
              <a:t>天然災害</a:t>
            </a:r>
          </a:p>
        </p:txBody>
      </p:sp>
      <p:pic>
        <p:nvPicPr>
          <p:cNvPr id="1271887" name="Picture 79" descr="OFCBLGMD"/>
          <p:cNvPicPr>
            <a:picLocks noChangeAspect="1" noChangeArrowheads="1"/>
          </p:cNvPicPr>
          <p:nvPr/>
        </p:nvPicPr>
        <p:blipFill>
          <a:blip r:embed="rId10" cstate="print"/>
          <a:srcRect/>
          <a:stretch>
            <a:fillRect/>
          </a:stretch>
        </p:blipFill>
        <p:spPr bwMode="auto">
          <a:xfrm>
            <a:off x="3019425" y="3389313"/>
            <a:ext cx="2016125" cy="881062"/>
          </a:xfrm>
          <a:prstGeom prst="rect">
            <a:avLst/>
          </a:prstGeom>
          <a:noFill/>
        </p:spPr>
      </p:pic>
      <p:sp>
        <p:nvSpPr>
          <p:cNvPr id="1271888" name="Line 80"/>
          <p:cNvSpPr>
            <a:spLocks noChangeShapeType="1"/>
          </p:cNvSpPr>
          <p:nvPr/>
        </p:nvSpPr>
        <p:spPr bwMode="auto">
          <a:xfrm flipH="1">
            <a:off x="6537325" y="3084513"/>
            <a:ext cx="1265238" cy="838200"/>
          </a:xfrm>
          <a:prstGeom prst="line">
            <a:avLst/>
          </a:prstGeom>
          <a:noFill/>
          <a:ln w="57150">
            <a:solidFill>
              <a:srgbClr val="FF0000"/>
            </a:solidFill>
            <a:round/>
            <a:headEnd/>
            <a:tailEnd type="triangle" w="med" len="med"/>
          </a:ln>
          <a:effectLst/>
        </p:spPr>
        <p:txBody>
          <a:bodyPr/>
          <a:lstStyle/>
          <a:p>
            <a:endParaRPr lang="zh-TW" altLang="en-US"/>
          </a:p>
        </p:txBody>
      </p:sp>
      <p:sp>
        <p:nvSpPr>
          <p:cNvPr id="1271889" name="Text Box 81"/>
          <p:cNvSpPr txBox="1">
            <a:spLocks noChangeArrowheads="1"/>
          </p:cNvSpPr>
          <p:nvPr/>
        </p:nvSpPr>
        <p:spPr bwMode="auto">
          <a:xfrm>
            <a:off x="7794625" y="1560513"/>
            <a:ext cx="539750" cy="304800"/>
          </a:xfrm>
          <a:prstGeom prst="rect">
            <a:avLst/>
          </a:prstGeom>
          <a:noFill/>
          <a:ln w="9525">
            <a:noFill/>
            <a:miter lim="800000"/>
            <a:headEnd/>
            <a:tailEnd/>
          </a:ln>
          <a:effectLst/>
        </p:spPr>
        <p:txBody>
          <a:bodyPr wrap="none">
            <a:spAutoFit/>
          </a:bodyPr>
          <a:lstStyle/>
          <a:p>
            <a:pPr algn="ctr">
              <a:spcBef>
                <a:spcPct val="0"/>
              </a:spcBef>
            </a:pPr>
            <a:r>
              <a:rPr kumimoji="0" lang="zh-TW" altLang="en-US" sz="1400" b="1">
                <a:ea typeface="新細明體" pitchFamily="18" charset="-120"/>
              </a:rPr>
              <a:t>偷竊</a:t>
            </a:r>
          </a:p>
        </p:txBody>
      </p:sp>
      <p:sp>
        <p:nvSpPr>
          <p:cNvPr id="1271890" name="Text Box 82"/>
          <p:cNvSpPr txBox="1">
            <a:spLocks noChangeArrowheads="1"/>
          </p:cNvSpPr>
          <p:nvPr/>
        </p:nvSpPr>
        <p:spPr bwMode="auto">
          <a:xfrm>
            <a:off x="3305175" y="5229225"/>
            <a:ext cx="7937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使用者</a:t>
            </a:r>
          </a:p>
          <a:p>
            <a:pPr algn="ctr">
              <a:spcBef>
                <a:spcPct val="0"/>
              </a:spcBef>
            </a:pPr>
            <a:r>
              <a:rPr kumimoji="0" lang="zh-TW" altLang="en-US" sz="1600" b="1">
                <a:solidFill>
                  <a:srgbClr val="800000"/>
                </a:solidFill>
                <a:ea typeface="新細明體" pitchFamily="18" charset="-120"/>
              </a:rPr>
              <a:t>遭詐騙</a:t>
            </a:r>
          </a:p>
        </p:txBody>
      </p:sp>
      <p:grpSp>
        <p:nvGrpSpPr>
          <p:cNvPr id="1271891" name="Group 83"/>
          <p:cNvGrpSpPr>
            <a:grpSpLocks/>
          </p:cNvGrpSpPr>
          <p:nvPr/>
        </p:nvGrpSpPr>
        <p:grpSpPr bwMode="auto">
          <a:xfrm>
            <a:off x="4286250" y="4989513"/>
            <a:ext cx="1065213" cy="914400"/>
            <a:chOff x="480" y="432"/>
            <a:chExt cx="1632" cy="864"/>
          </a:xfrm>
        </p:grpSpPr>
        <p:sp>
          <p:nvSpPr>
            <p:cNvPr id="1271892" name="Oval 84"/>
            <p:cNvSpPr>
              <a:spLocks noChangeArrowheads="1"/>
            </p:cNvSpPr>
            <p:nvPr/>
          </p:nvSpPr>
          <p:spPr bwMode="auto">
            <a:xfrm>
              <a:off x="624" y="480"/>
              <a:ext cx="720" cy="432"/>
            </a:xfrm>
            <a:prstGeom prst="ellipse">
              <a:avLst/>
            </a:prstGeom>
            <a:solidFill>
              <a:srgbClr val="DDDDDD"/>
            </a:solidFill>
            <a:ln w="12700">
              <a:noFill/>
              <a:round/>
              <a:headEnd/>
              <a:tailEnd/>
            </a:ln>
            <a:effectLst/>
          </p:spPr>
          <p:txBody>
            <a:bodyPr wrap="none" anchor="ctr"/>
            <a:lstStyle/>
            <a:p>
              <a:endParaRPr lang="zh-TW" altLang="en-US"/>
            </a:p>
          </p:txBody>
        </p:sp>
        <p:sp>
          <p:nvSpPr>
            <p:cNvPr id="1271893" name="Oval 85"/>
            <p:cNvSpPr>
              <a:spLocks noChangeArrowheads="1"/>
            </p:cNvSpPr>
            <p:nvPr/>
          </p:nvSpPr>
          <p:spPr bwMode="auto">
            <a:xfrm>
              <a:off x="480" y="768"/>
              <a:ext cx="720" cy="432"/>
            </a:xfrm>
            <a:prstGeom prst="ellipse">
              <a:avLst/>
            </a:prstGeom>
            <a:solidFill>
              <a:srgbClr val="DDDDDD"/>
            </a:solidFill>
            <a:ln w="12700">
              <a:noFill/>
              <a:round/>
              <a:headEnd/>
              <a:tailEnd/>
            </a:ln>
            <a:effectLst/>
          </p:spPr>
          <p:txBody>
            <a:bodyPr wrap="none" anchor="ctr"/>
            <a:lstStyle/>
            <a:p>
              <a:endParaRPr lang="zh-TW" altLang="en-US"/>
            </a:p>
          </p:txBody>
        </p:sp>
        <p:sp>
          <p:nvSpPr>
            <p:cNvPr id="1271894" name="Oval 86"/>
            <p:cNvSpPr>
              <a:spLocks noChangeArrowheads="1"/>
            </p:cNvSpPr>
            <p:nvPr/>
          </p:nvSpPr>
          <p:spPr bwMode="auto">
            <a:xfrm>
              <a:off x="1152" y="432"/>
              <a:ext cx="720" cy="432"/>
            </a:xfrm>
            <a:prstGeom prst="ellipse">
              <a:avLst/>
            </a:prstGeom>
            <a:solidFill>
              <a:srgbClr val="DDDDDD"/>
            </a:solidFill>
            <a:ln w="12700">
              <a:noFill/>
              <a:round/>
              <a:headEnd/>
              <a:tailEnd/>
            </a:ln>
            <a:effectLst/>
          </p:spPr>
          <p:txBody>
            <a:bodyPr wrap="none" anchor="ctr"/>
            <a:lstStyle/>
            <a:p>
              <a:endParaRPr lang="zh-TW" altLang="en-US"/>
            </a:p>
          </p:txBody>
        </p:sp>
        <p:sp>
          <p:nvSpPr>
            <p:cNvPr id="1271895" name="Oval 87"/>
            <p:cNvSpPr>
              <a:spLocks noChangeArrowheads="1"/>
            </p:cNvSpPr>
            <p:nvPr/>
          </p:nvSpPr>
          <p:spPr bwMode="auto">
            <a:xfrm>
              <a:off x="1296" y="864"/>
              <a:ext cx="720" cy="432"/>
            </a:xfrm>
            <a:prstGeom prst="ellipse">
              <a:avLst/>
            </a:prstGeom>
            <a:solidFill>
              <a:srgbClr val="DDDDDD"/>
            </a:solidFill>
            <a:ln w="12700">
              <a:noFill/>
              <a:round/>
              <a:headEnd/>
              <a:tailEnd/>
            </a:ln>
            <a:effectLst/>
          </p:spPr>
          <p:txBody>
            <a:bodyPr wrap="none" anchor="ctr"/>
            <a:lstStyle/>
            <a:p>
              <a:endParaRPr lang="zh-TW" altLang="en-US"/>
            </a:p>
          </p:txBody>
        </p:sp>
        <p:sp>
          <p:nvSpPr>
            <p:cNvPr id="1271896" name="Oval 88"/>
            <p:cNvSpPr>
              <a:spLocks noChangeArrowheads="1"/>
            </p:cNvSpPr>
            <p:nvPr/>
          </p:nvSpPr>
          <p:spPr bwMode="auto">
            <a:xfrm>
              <a:off x="1392" y="624"/>
              <a:ext cx="720" cy="432"/>
            </a:xfrm>
            <a:prstGeom prst="ellipse">
              <a:avLst/>
            </a:prstGeom>
            <a:solidFill>
              <a:srgbClr val="DDDDDD"/>
            </a:solidFill>
            <a:ln w="12700">
              <a:noFill/>
              <a:round/>
              <a:headEnd/>
              <a:tailEnd/>
            </a:ln>
            <a:effectLst/>
          </p:spPr>
          <p:txBody>
            <a:bodyPr wrap="none" anchor="ctr"/>
            <a:lstStyle/>
            <a:p>
              <a:endParaRPr lang="zh-TW" altLang="en-US"/>
            </a:p>
          </p:txBody>
        </p:sp>
        <p:sp>
          <p:nvSpPr>
            <p:cNvPr id="1271897" name="Oval 89"/>
            <p:cNvSpPr>
              <a:spLocks noChangeArrowheads="1"/>
            </p:cNvSpPr>
            <p:nvPr/>
          </p:nvSpPr>
          <p:spPr bwMode="auto">
            <a:xfrm>
              <a:off x="912" y="816"/>
              <a:ext cx="720" cy="432"/>
            </a:xfrm>
            <a:prstGeom prst="ellipse">
              <a:avLst/>
            </a:prstGeom>
            <a:solidFill>
              <a:srgbClr val="DDDDDD"/>
            </a:solidFill>
            <a:ln w="12700">
              <a:noFill/>
              <a:round/>
              <a:headEnd/>
              <a:tailEnd/>
            </a:ln>
            <a:effectLst/>
          </p:spPr>
          <p:txBody>
            <a:bodyPr wrap="none" anchor="ctr"/>
            <a:lstStyle/>
            <a:p>
              <a:endParaRPr lang="zh-TW" altLang="en-US"/>
            </a:p>
          </p:txBody>
        </p:sp>
      </p:grpSp>
      <p:sp>
        <p:nvSpPr>
          <p:cNvPr id="1271898" name="Text Box 90"/>
          <p:cNvSpPr txBox="1">
            <a:spLocks noChangeArrowheads="1"/>
          </p:cNvSpPr>
          <p:nvPr/>
        </p:nvSpPr>
        <p:spPr bwMode="auto">
          <a:xfrm>
            <a:off x="4427538" y="5157788"/>
            <a:ext cx="793750" cy="581025"/>
          </a:xfrm>
          <a:prstGeom prst="rect">
            <a:avLst/>
          </a:prstGeom>
          <a:noFill/>
          <a:ln w="9525">
            <a:noFill/>
            <a:miter lim="800000"/>
            <a:headEnd/>
            <a:tailEnd/>
          </a:ln>
          <a:effectLst/>
        </p:spPr>
        <p:txBody>
          <a:bodyPr wrap="none">
            <a:spAutoFit/>
          </a:bodyPr>
          <a:lstStyle/>
          <a:p>
            <a:pPr algn="ctr">
              <a:spcBef>
                <a:spcPct val="0"/>
              </a:spcBef>
            </a:pPr>
            <a:r>
              <a:rPr kumimoji="0" lang="zh-TW" altLang="en-US" sz="1600" b="1">
                <a:solidFill>
                  <a:srgbClr val="800000"/>
                </a:solidFill>
                <a:ea typeface="新細明體" pitchFamily="18" charset="-120"/>
              </a:rPr>
              <a:t>網頁</a:t>
            </a:r>
          </a:p>
          <a:p>
            <a:pPr algn="ctr">
              <a:spcBef>
                <a:spcPct val="0"/>
              </a:spcBef>
            </a:pPr>
            <a:r>
              <a:rPr kumimoji="0" lang="zh-TW" altLang="en-US" sz="1600" b="1">
                <a:solidFill>
                  <a:srgbClr val="800000"/>
                </a:solidFill>
                <a:ea typeface="新細明體" pitchFamily="18" charset="-120"/>
              </a:rPr>
              <a:t>遭竄改</a:t>
            </a:r>
          </a:p>
        </p:txBody>
      </p:sp>
      <p:sp>
        <p:nvSpPr>
          <p:cNvPr id="1271899" name="Line 91"/>
          <p:cNvSpPr>
            <a:spLocks noChangeShapeType="1"/>
          </p:cNvSpPr>
          <p:nvPr/>
        </p:nvSpPr>
        <p:spPr bwMode="auto">
          <a:xfrm>
            <a:off x="5622925" y="4379913"/>
            <a:ext cx="139700" cy="838200"/>
          </a:xfrm>
          <a:prstGeom prst="line">
            <a:avLst/>
          </a:prstGeom>
          <a:noFill/>
          <a:ln w="57150">
            <a:solidFill>
              <a:srgbClr val="FF0000"/>
            </a:solidFill>
            <a:round/>
            <a:headEnd/>
            <a:tailEnd type="triangle" w="med" len="med"/>
          </a:ln>
          <a:effectLst/>
        </p:spPr>
        <p:txBody>
          <a:bodyPr/>
          <a:lstStyle/>
          <a:p>
            <a:endParaRPr lang="zh-TW" altLang="en-US"/>
          </a:p>
        </p:txBody>
      </p:sp>
      <p:sp>
        <p:nvSpPr>
          <p:cNvPr id="1271900" name="Rectangle 92"/>
          <p:cNvSpPr>
            <a:spLocks noChangeArrowheads="1"/>
          </p:cNvSpPr>
          <p:nvPr/>
        </p:nvSpPr>
        <p:spPr bwMode="auto">
          <a:xfrm>
            <a:off x="827088" y="260350"/>
            <a:ext cx="7456487" cy="696913"/>
          </a:xfrm>
          <a:prstGeom prst="rect">
            <a:avLst/>
          </a:prstGeom>
          <a:noFill/>
          <a:ln w="9525">
            <a:noFill/>
            <a:miter lim="800000"/>
            <a:headEnd/>
            <a:tailEnd/>
          </a:ln>
          <a:effectLst/>
        </p:spPr>
        <p:txBody>
          <a:bodyPr lIns="92075" tIns="46038" rIns="92075" bIns="46038" anchor="ctr"/>
          <a:lstStyle/>
          <a:p>
            <a:pPr algn="ctr">
              <a:spcBef>
                <a:spcPct val="0"/>
              </a:spcBef>
            </a:pPr>
            <a:r>
              <a:rPr lang="zh-TW" altLang="en-US" sz="4000" b="1">
                <a:solidFill>
                  <a:schemeClr val="accent2"/>
                </a:solidFill>
                <a:effectLst>
                  <a:outerShdw blurRad="38100" dist="38100" dir="2700000" algn="tl">
                    <a:srgbClr val="C0C0C0"/>
                  </a:outerShdw>
                </a:effectLst>
              </a:rPr>
              <a:t>資通安全威脅趨勢</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A82FC1B-B498-4E46-9807-2CBD1B6EB308}" type="slidenum">
              <a:rPr lang="en-US" altLang="zh-TW"/>
              <a:pPr/>
              <a:t>20</a:t>
            </a:fld>
            <a:endParaRPr lang="en-US" altLang="zh-TW"/>
          </a:p>
        </p:txBody>
      </p:sp>
      <p:sp>
        <p:nvSpPr>
          <p:cNvPr id="1434626" name="Rectangle 2"/>
          <p:cNvSpPr>
            <a:spLocks noGrp="1" noChangeArrowheads="1"/>
          </p:cNvSpPr>
          <p:nvPr>
            <p:ph type="title"/>
          </p:nvPr>
        </p:nvSpPr>
        <p:spPr>
          <a:xfrm>
            <a:off x="539750" y="188913"/>
            <a:ext cx="8135938" cy="863600"/>
          </a:xfrm>
        </p:spPr>
        <p:txBody>
          <a:bodyPr/>
          <a:lstStyle/>
          <a:p>
            <a:r>
              <a:rPr lang="zh-TW" altLang="en-US" sz="4000"/>
              <a:t>玉山銀</a:t>
            </a:r>
            <a:r>
              <a:rPr lang="en-US" altLang="zh-TW" sz="3600" i="1"/>
              <a:t>1.6</a:t>
            </a:r>
            <a:r>
              <a:rPr lang="zh-TW" altLang="en-US" sz="4000"/>
              <a:t>萬筆個資外洩 重罰</a:t>
            </a:r>
            <a:r>
              <a:rPr lang="en-US" altLang="zh-TW" sz="3600" i="1"/>
              <a:t>400</a:t>
            </a:r>
            <a:r>
              <a:rPr lang="zh-TW" altLang="en-US" sz="4000"/>
              <a:t>萬 </a:t>
            </a:r>
          </a:p>
        </p:txBody>
      </p:sp>
      <p:sp>
        <p:nvSpPr>
          <p:cNvPr id="1434627" name="Rectangle 3"/>
          <p:cNvSpPr>
            <a:spLocks noGrp="1" noChangeArrowheads="1"/>
          </p:cNvSpPr>
          <p:nvPr>
            <p:ph type="body" idx="1"/>
          </p:nvPr>
        </p:nvSpPr>
        <p:spPr>
          <a:xfrm>
            <a:off x="684213" y="1196975"/>
            <a:ext cx="7772400" cy="5113338"/>
          </a:xfrm>
        </p:spPr>
        <p:txBody>
          <a:bodyPr/>
          <a:lstStyle/>
          <a:p>
            <a:r>
              <a:rPr lang="zh-TW" altLang="en-US" sz="2800">
                <a:solidFill>
                  <a:srgbClr val="0000CC"/>
                </a:solidFill>
              </a:rPr>
              <a:t>聯合新聞網</a:t>
            </a:r>
            <a:r>
              <a:rPr lang="en-US" altLang="zh-TW" sz="2800" i="1">
                <a:solidFill>
                  <a:srgbClr val="0000CC"/>
                </a:solidFill>
              </a:rPr>
              <a:t>2010-12-10</a:t>
            </a:r>
          </a:p>
          <a:p>
            <a:pPr lvl="1"/>
            <a:r>
              <a:rPr lang="zh-TW" altLang="en-US" sz="2400">
                <a:solidFill>
                  <a:srgbClr val="FF0000"/>
                </a:solidFill>
              </a:rPr>
              <a:t>玉山銀行「網路銀行」</a:t>
            </a:r>
            <a:r>
              <a:rPr lang="en-US" altLang="zh-TW" sz="2400">
                <a:solidFill>
                  <a:srgbClr val="0000CC"/>
                </a:solidFill>
              </a:rPr>
              <a:t>99</a:t>
            </a:r>
            <a:r>
              <a:rPr lang="zh-TW" altLang="en-US" sz="2400">
                <a:solidFill>
                  <a:srgbClr val="0000CC"/>
                </a:solidFill>
              </a:rPr>
              <a:t>年</a:t>
            </a:r>
            <a:r>
              <a:rPr lang="en-US" altLang="zh-TW" sz="2400">
                <a:solidFill>
                  <a:srgbClr val="0000CC"/>
                </a:solidFill>
              </a:rPr>
              <a:t>4</a:t>
            </a:r>
            <a:r>
              <a:rPr lang="zh-TW" altLang="en-US" sz="2400">
                <a:solidFill>
                  <a:srgbClr val="0000CC"/>
                </a:solidFill>
              </a:rPr>
              <a:t>月遭到駭客入侵，超過</a:t>
            </a:r>
            <a:r>
              <a:rPr lang="zh-TW" altLang="en-US" sz="2400">
                <a:solidFill>
                  <a:srgbClr val="FF0000"/>
                </a:solidFill>
              </a:rPr>
              <a:t>一萬六千筆</a:t>
            </a:r>
            <a:r>
              <a:rPr lang="zh-TW" altLang="en-US" sz="2400">
                <a:solidFill>
                  <a:srgbClr val="0000CC"/>
                </a:solidFill>
              </a:rPr>
              <a:t>客戶資料因此外洩，</a:t>
            </a:r>
            <a:r>
              <a:rPr lang="zh-TW" altLang="en-US" sz="2400">
                <a:solidFill>
                  <a:srgbClr val="FF0000"/>
                </a:solidFill>
              </a:rPr>
              <a:t>金管會</a:t>
            </a:r>
            <a:r>
              <a:rPr lang="zh-TW" altLang="en-US" sz="2400">
                <a:solidFill>
                  <a:srgbClr val="0000CC"/>
                </a:solidFill>
              </a:rPr>
              <a:t>認為玉山銀行「</a:t>
            </a:r>
            <a:r>
              <a:rPr lang="zh-TW" altLang="en-US" sz="2400">
                <a:solidFill>
                  <a:srgbClr val="FF0000"/>
                </a:solidFill>
              </a:rPr>
              <a:t>未落實資安控管</a:t>
            </a:r>
            <a:r>
              <a:rPr lang="zh-TW" altLang="en-US" sz="2400">
                <a:solidFill>
                  <a:srgbClr val="0000CC"/>
                </a:solidFill>
              </a:rPr>
              <a:t>」，重罰玉山銀行</a:t>
            </a:r>
            <a:r>
              <a:rPr lang="en-US" altLang="zh-TW" sz="2400">
                <a:solidFill>
                  <a:srgbClr val="FF0000"/>
                </a:solidFill>
              </a:rPr>
              <a:t>4</a:t>
            </a:r>
            <a:r>
              <a:rPr lang="zh-TW" altLang="en-US" sz="2400">
                <a:solidFill>
                  <a:srgbClr val="FF0000"/>
                </a:solidFill>
              </a:rPr>
              <a:t>百萬元</a:t>
            </a:r>
            <a:r>
              <a:rPr lang="zh-TW" altLang="en-US" sz="2400"/>
              <a:t> </a:t>
            </a:r>
          </a:p>
          <a:p>
            <a:pPr lvl="1"/>
            <a:r>
              <a:rPr lang="zh-TW" altLang="en-US" sz="2400">
                <a:solidFill>
                  <a:srgbClr val="0000CC"/>
                </a:solidFill>
              </a:rPr>
              <a:t>這也是「網路銀行」崛起之後，最大規模的駭客入侵事件。不過，駭客只偷走存戶個人資料，玉山網路銀行客戶的存款，並未發現異常狀況 </a:t>
            </a:r>
          </a:p>
          <a:p>
            <a:pPr lvl="1"/>
            <a:r>
              <a:rPr lang="zh-TW" altLang="en-US" sz="2400"/>
              <a:t>玉山銀行指出，這次的資訊安全管理缺失，是</a:t>
            </a:r>
            <a:r>
              <a:rPr lang="en-US" altLang="zh-TW" sz="2400"/>
              <a:t>99</a:t>
            </a:r>
            <a:r>
              <a:rPr lang="zh-TW" altLang="en-US" sz="2400"/>
              <a:t>年</a:t>
            </a:r>
            <a:r>
              <a:rPr lang="en-US" altLang="zh-TW" sz="2400"/>
              <a:t>4</a:t>
            </a:r>
            <a:r>
              <a:rPr lang="zh-TW" altLang="en-US" sz="2400"/>
              <a:t>月發現，目前已改善完成；而且使用個人網路銀行，顧客需事先到銀行櫃台約定帳號，才能轉帳，顧客存款百分之百安全，請顧客放心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4D87227-B85F-4006-AA8A-DF47630675DD}" type="slidenum">
              <a:rPr lang="en-US" altLang="zh-TW"/>
              <a:pPr/>
              <a:t>21</a:t>
            </a:fld>
            <a:endParaRPr lang="en-US" altLang="zh-TW"/>
          </a:p>
        </p:txBody>
      </p:sp>
      <p:sp>
        <p:nvSpPr>
          <p:cNvPr id="1762306" name="Rectangle 2"/>
          <p:cNvSpPr>
            <a:spLocks noGrp="1" noChangeArrowheads="1"/>
          </p:cNvSpPr>
          <p:nvPr>
            <p:ph type="title"/>
          </p:nvPr>
        </p:nvSpPr>
        <p:spPr>
          <a:xfrm>
            <a:off x="685800" y="0"/>
            <a:ext cx="7847013" cy="981075"/>
          </a:xfrm>
        </p:spPr>
        <p:txBody>
          <a:bodyPr/>
          <a:lstStyle/>
          <a:p>
            <a:r>
              <a:rPr lang="zh-TW" altLang="en-US" sz="3600"/>
              <a:t>美國伯靈頓市府系統遭駭</a:t>
            </a:r>
            <a:br>
              <a:rPr lang="zh-TW" altLang="en-US" sz="3600"/>
            </a:br>
            <a:r>
              <a:rPr lang="zh-TW" altLang="en-US" sz="3600"/>
              <a:t>市民與員工個資外洩</a:t>
            </a:r>
          </a:p>
        </p:txBody>
      </p:sp>
      <p:sp>
        <p:nvSpPr>
          <p:cNvPr id="1762307" name="Rectangle 3"/>
          <p:cNvSpPr>
            <a:spLocks noGrp="1" noChangeArrowheads="1"/>
          </p:cNvSpPr>
          <p:nvPr>
            <p:ph type="body" idx="1"/>
          </p:nvPr>
        </p:nvSpPr>
        <p:spPr/>
        <p:txBody>
          <a:bodyPr/>
          <a:lstStyle/>
          <a:p>
            <a:pPr>
              <a:lnSpc>
                <a:spcPct val="90000"/>
              </a:lnSpc>
            </a:pPr>
            <a:r>
              <a:rPr lang="zh-TW" altLang="en-US" sz="2800">
                <a:solidFill>
                  <a:srgbClr val="0000CC"/>
                </a:solidFill>
              </a:rPr>
              <a:t>資安人科技網</a:t>
            </a:r>
            <a:r>
              <a:rPr lang="en-US" altLang="zh-TW" sz="2800" i="1">
                <a:solidFill>
                  <a:srgbClr val="0000CC"/>
                </a:solidFill>
              </a:rPr>
              <a:t>2012-10-22</a:t>
            </a:r>
          </a:p>
          <a:p>
            <a:pPr lvl="1">
              <a:lnSpc>
                <a:spcPct val="90000"/>
              </a:lnSpc>
            </a:pPr>
            <a:r>
              <a:rPr lang="zh-TW" altLang="en-US" sz="2400">
                <a:solidFill>
                  <a:srgbClr val="FF0000"/>
                </a:solidFill>
              </a:rPr>
              <a:t>美國伯靈頓</a:t>
            </a:r>
            <a:r>
              <a:rPr lang="en-US" altLang="zh-TW" sz="2400">
                <a:solidFill>
                  <a:srgbClr val="FF0000"/>
                </a:solidFill>
              </a:rPr>
              <a:t>(Burlington)</a:t>
            </a:r>
            <a:r>
              <a:rPr lang="zh-TW" altLang="en-US" sz="2400">
                <a:solidFill>
                  <a:srgbClr val="FF0000"/>
                </a:solidFill>
              </a:rPr>
              <a:t>市的市府付費系統驚傳駭客入侵，竊走該市府於美國銀行的帳戶資料，及至少</a:t>
            </a:r>
            <a:r>
              <a:rPr lang="en-US" altLang="zh-TW" sz="2400">
                <a:solidFill>
                  <a:srgbClr val="FF0000"/>
                </a:solidFill>
              </a:rPr>
              <a:t>40</a:t>
            </a:r>
            <a:r>
              <a:rPr lang="zh-TW" altLang="en-US" sz="2400">
                <a:solidFill>
                  <a:srgbClr val="FF0000"/>
                </a:solidFill>
              </a:rPr>
              <a:t>萬美元的存款</a:t>
            </a:r>
            <a:r>
              <a:rPr lang="zh-TW" altLang="en-US" sz="2400"/>
              <a:t>，雖然美國銀行已經將該帳戶凍結，但駭客很可能拿被竊走的資料做進一步運用</a:t>
            </a:r>
          </a:p>
          <a:p>
            <a:pPr lvl="1">
              <a:lnSpc>
                <a:spcPct val="90000"/>
              </a:lnSpc>
            </a:pPr>
            <a:r>
              <a:rPr lang="zh-TW" altLang="en-US" sz="2400"/>
              <a:t>本次事件影響範圍包括</a:t>
            </a:r>
            <a:r>
              <a:rPr lang="zh-TW" altLang="en-US" sz="2400">
                <a:solidFill>
                  <a:srgbClr val="FF0000"/>
                </a:solidFill>
              </a:rPr>
              <a:t>參與伯靈頓市府電子轉帳計畫的員工，以及使用該市自動轉帳服務的居民</a:t>
            </a:r>
            <a:r>
              <a:rPr lang="zh-TW" altLang="en-US" sz="2400"/>
              <a:t>。當地官員</a:t>
            </a:r>
            <a:r>
              <a:rPr lang="en-US" altLang="zh-TW" sz="2400"/>
              <a:t>Bryan Harrison</a:t>
            </a:r>
            <a:r>
              <a:rPr lang="zh-TW" altLang="en-US" sz="2400"/>
              <a:t>表示，由於駭客入侵市府的公用事業付費系統，因此</a:t>
            </a:r>
            <a:r>
              <a:rPr lang="zh-TW" altLang="en-US" sz="2400">
                <a:solidFill>
                  <a:srgbClr val="FF0000"/>
                </a:solidFill>
              </a:rPr>
              <a:t>所有使用自動轉帳服務的用戶個人資料，包括姓名、銀行帳戶、銀行代碼等資訊，也都可能已經被駭客竊走</a:t>
            </a:r>
            <a:r>
              <a:rPr lang="zh-TW" altLang="en-US" sz="240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CD6D414-1094-43CB-A88D-0843C660D0C0}" type="slidenum">
              <a:rPr lang="en-US" altLang="zh-TW"/>
              <a:pPr/>
              <a:t>22</a:t>
            </a:fld>
            <a:endParaRPr lang="en-US" altLang="zh-TW"/>
          </a:p>
        </p:txBody>
      </p:sp>
      <p:sp>
        <p:nvSpPr>
          <p:cNvPr id="1735682" name="Rectangle 2"/>
          <p:cNvSpPr>
            <a:spLocks noGrp="1" noChangeArrowheads="1"/>
          </p:cNvSpPr>
          <p:nvPr>
            <p:ph type="title"/>
          </p:nvPr>
        </p:nvSpPr>
        <p:spPr>
          <a:xfrm>
            <a:off x="0" y="0"/>
            <a:ext cx="9144000" cy="981075"/>
          </a:xfrm>
        </p:spPr>
        <p:txBody>
          <a:bodyPr/>
          <a:lstStyle/>
          <a:p>
            <a:r>
              <a:rPr lang="zh-TW" altLang="en-US" sz="3600"/>
              <a:t>二手硬碟藏個資！</a:t>
            </a:r>
            <a:br>
              <a:rPr lang="zh-TW" altLang="en-US" sz="3600"/>
            </a:br>
            <a:r>
              <a:rPr lang="zh-TW" altLang="en-US" sz="3600"/>
              <a:t>落實銷毀程序以免外洩資料</a:t>
            </a:r>
          </a:p>
        </p:txBody>
      </p:sp>
      <p:sp>
        <p:nvSpPr>
          <p:cNvPr id="1735683" name="Rectangle 3"/>
          <p:cNvSpPr>
            <a:spLocks noGrp="1" noChangeArrowheads="1"/>
          </p:cNvSpPr>
          <p:nvPr>
            <p:ph type="body" idx="1"/>
          </p:nvPr>
        </p:nvSpPr>
        <p:spPr>
          <a:xfrm>
            <a:off x="684213" y="1196975"/>
            <a:ext cx="7772400" cy="4648200"/>
          </a:xfrm>
        </p:spPr>
        <p:txBody>
          <a:bodyPr/>
          <a:lstStyle/>
          <a:p>
            <a:r>
              <a:rPr lang="zh-TW" altLang="en-US" sz="2800">
                <a:solidFill>
                  <a:srgbClr val="0000CC"/>
                </a:solidFill>
              </a:rPr>
              <a:t>資安人科技網</a:t>
            </a:r>
            <a:r>
              <a:rPr lang="en-US" altLang="zh-TW" sz="2800" i="1">
                <a:solidFill>
                  <a:srgbClr val="0000CC"/>
                </a:solidFill>
              </a:rPr>
              <a:t>2012-3-5</a:t>
            </a:r>
            <a:endParaRPr lang="en-US" altLang="zh-TW" sz="2800"/>
          </a:p>
          <a:p>
            <a:pPr lvl="1"/>
            <a:r>
              <a:rPr lang="zh-TW" altLang="en-US" sz="2400">
                <a:solidFill>
                  <a:srgbClr val="FF0000"/>
                </a:solidFill>
              </a:rPr>
              <a:t>買來的二手硬碟，竟然裝著滿滿的個人資料</a:t>
            </a:r>
            <a:r>
              <a:rPr lang="en-US" altLang="zh-TW" sz="2400"/>
              <a:t>?!</a:t>
            </a:r>
            <a:r>
              <a:rPr lang="zh-TW" altLang="en-US" sz="2400"/>
              <a:t>日前有民眾向立委陳情，自市場上採購的中古硬碟，不但沒有格式化，還存放著</a:t>
            </a:r>
            <a:r>
              <a:rPr lang="zh-TW" altLang="en-US" sz="2400">
                <a:solidFill>
                  <a:srgbClr val="FF0000"/>
                </a:solidFill>
              </a:rPr>
              <a:t>某家銀行與客戶往來的業務資料</a:t>
            </a:r>
            <a:r>
              <a:rPr lang="zh-TW" altLang="en-US" sz="2400"/>
              <a:t>，銀行局表示已著手調查中</a:t>
            </a:r>
          </a:p>
          <a:p>
            <a:pPr lvl="1"/>
            <a:r>
              <a:rPr lang="zh-TW" altLang="en-US" sz="2400"/>
              <a:t>這些內含民眾個資的相關報表可從硬碟直接存取，提供硬碟的陳情民眾表示沒有透過還原軟體還原</a:t>
            </a:r>
          </a:p>
          <a:p>
            <a:pPr lvl="1"/>
            <a:r>
              <a:rPr lang="zh-TW" altLang="en-US" sz="2400"/>
              <a:t>另有未經證實的消息指出，這些</a:t>
            </a:r>
            <a:r>
              <a:rPr lang="zh-TW" altLang="en-US" sz="2400">
                <a:solidFill>
                  <a:srgbClr val="FF0000"/>
                </a:solidFill>
              </a:rPr>
              <a:t>資料原始來源是銀行</a:t>
            </a:r>
            <a:r>
              <a:rPr lang="zh-TW" altLang="en-US" sz="2400"/>
              <a:t>，但</a:t>
            </a:r>
            <a:r>
              <a:rPr lang="zh-TW" altLang="en-US" sz="2400">
                <a:solidFill>
                  <a:srgbClr val="FF0000"/>
                </a:solidFill>
              </a:rPr>
              <a:t>硬碟本身是來自民間某債務整合業者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03A335F-2180-43DF-93E4-B518C0DC5834}" type="slidenum">
              <a:rPr lang="en-US" altLang="zh-TW"/>
              <a:pPr/>
              <a:t>23</a:t>
            </a:fld>
            <a:endParaRPr lang="en-US" altLang="zh-TW"/>
          </a:p>
        </p:txBody>
      </p:sp>
      <p:sp>
        <p:nvSpPr>
          <p:cNvPr id="1437698" name="Rectangle 2"/>
          <p:cNvSpPr>
            <a:spLocks noGrp="1" noChangeArrowheads="1"/>
          </p:cNvSpPr>
          <p:nvPr>
            <p:ph type="title"/>
          </p:nvPr>
        </p:nvSpPr>
        <p:spPr>
          <a:xfrm>
            <a:off x="685800" y="228600"/>
            <a:ext cx="7772400" cy="823913"/>
          </a:xfrm>
        </p:spPr>
        <p:txBody>
          <a:bodyPr/>
          <a:lstStyle/>
          <a:p>
            <a:r>
              <a:rPr lang="zh-TW" altLang="en-US" sz="4000"/>
              <a:t>玩「臉書」遊戲 個資會外洩 </a:t>
            </a:r>
          </a:p>
        </p:txBody>
      </p:sp>
      <p:sp>
        <p:nvSpPr>
          <p:cNvPr id="1437699" name="Rectangle 3"/>
          <p:cNvSpPr>
            <a:spLocks noGrp="1" noChangeArrowheads="1"/>
          </p:cNvSpPr>
          <p:nvPr>
            <p:ph type="body" idx="1"/>
          </p:nvPr>
        </p:nvSpPr>
        <p:spPr>
          <a:xfrm>
            <a:off x="684213" y="1196975"/>
            <a:ext cx="7991475" cy="4967288"/>
          </a:xfrm>
        </p:spPr>
        <p:txBody>
          <a:bodyPr/>
          <a:lstStyle/>
          <a:p>
            <a:pPr>
              <a:lnSpc>
                <a:spcPct val="90000"/>
              </a:lnSpc>
            </a:pPr>
            <a:r>
              <a:rPr lang="zh-TW" altLang="en-US" sz="2600">
                <a:solidFill>
                  <a:srgbClr val="0000CC"/>
                </a:solidFill>
              </a:rPr>
              <a:t>自由時報電子報 </a:t>
            </a:r>
            <a:r>
              <a:rPr lang="en-US" altLang="zh-TW" sz="2600" i="1">
                <a:solidFill>
                  <a:srgbClr val="0000CC"/>
                </a:solidFill>
              </a:rPr>
              <a:t>2010-10-19</a:t>
            </a:r>
          </a:p>
          <a:p>
            <a:pPr lvl="1">
              <a:lnSpc>
                <a:spcPct val="90000"/>
              </a:lnSpc>
            </a:pPr>
            <a:r>
              <a:rPr lang="zh-TW" altLang="en-US" sz="2200"/>
              <a:t>華爾街日報調查指出，</a:t>
            </a:r>
            <a:r>
              <a:rPr lang="zh-TW" altLang="en-US" sz="2200">
                <a:solidFill>
                  <a:srgbClr val="0000CC"/>
                </a:solidFill>
              </a:rPr>
              <a:t>社交網站</a:t>
            </a:r>
            <a:r>
              <a:rPr lang="zh-TW" altLang="en-US" sz="2200">
                <a:solidFill>
                  <a:srgbClr val="FF0000"/>
                </a:solidFill>
              </a:rPr>
              <a:t>「臉書」</a:t>
            </a:r>
            <a:r>
              <a:rPr lang="en-US" altLang="zh-TW" sz="2200">
                <a:solidFill>
                  <a:srgbClr val="FF0000"/>
                </a:solidFill>
              </a:rPr>
              <a:t>(Facebook)</a:t>
            </a:r>
            <a:r>
              <a:rPr lang="zh-TW" altLang="en-US" sz="2200">
                <a:solidFill>
                  <a:srgbClr val="0000CC"/>
                </a:solidFill>
              </a:rPr>
              <a:t>上許多最受歡迎的</a:t>
            </a:r>
            <a:r>
              <a:rPr lang="zh-TW" altLang="en-US" sz="2200">
                <a:solidFill>
                  <a:srgbClr val="FF0000"/>
                </a:solidFill>
              </a:rPr>
              <a:t>應用程式</a:t>
            </a:r>
            <a:r>
              <a:rPr lang="zh-TW" altLang="en-US" sz="2200">
                <a:solidFill>
                  <a:srgbClr val="0000CC"/>
                </a:solidFill>
              </a:rPr>
              <a:t>，可能把</a:t>
            </a:r>
            <a:r>
              <a:rPr lang="zh-TW" altLang="en-US" sz="2200">
                <a:solidFill>
                  <a:srgbClr val="FF0000"/>
                </a:solidFill>
              </a:rPr>
              <a:t>用戶的身分傳送給數十個廣告及網路追蹤公司</a:t>
            </a:r>
            <a:r>
              <a:rPr lang="zh-TW" altLang="en-US" sz="2200">
                <a:solidFill>
                  <a:srgbClr val="0000CC"/>
                </a:solidFill>
              </a:rPr>
              <a:t>，數以千萬計的臉書應用程式使用者可能受到影響，就連把個人隱私設定至最嚴格等級的用戶個資也可能外流</a:t>
            </a:r>
            <a:r>
              <a:rPr lang="zh-TW" altLang="en-US" sz="2200"/>
              <a:t>。這種作法已違反臉書的保密規定，並再度引發外界質疑該公司未全力保障用戶的網路活動不對外公開 </a:t>
            </a:r>
          </a:p>
          <a:p>
            <a:pPr lvl="1">
              <a:lnSpc>
                <a:spcPct val="90000"/>
              </a:lnSpc>
            </a:pPr>
            <a:r>
              <a:rPr lang="zh-TW" altLang="en-US" sz="2200"/>
              <a:t>臉書最受歡迎的</a:t>
            </a:r>
            <a:r>
              <a:rPr lang="en-US" altLang="zh-TW" sz="2200"/>
              <a:t>10</a:t>
            </a:r>
            <a:r>
              <a:rPr lang="zh-TW" altLang="en-US" sz="2200"/>
              <a:t>種應用程式，</a:t>
            </a:r>
            <a:r>
              <a:rPr lang="zh-TW" altLang="en-US" sz="2200">
                <a:solidFill>
                  <a:srgbClr val="0000CC"/>
                </a:solidFill>
              </a:rPr>
              <a:t>如</a:t>
            </a:r>
            <a:r>
              <a:rPr lang="zh-TW" altLang="en-US" sz="2200">
                <a:solidFill>
                  <a:srgbClr val="FF0000"/>
                </a:solidFill>
              </a:rPr>
              <a:t>「農場鄉村」</a:t>
            </a:r>
            <a:r>
              <a:rPr lang="en-US" altLang="zh-TW" sz="2200">
                <a:solidFill>
                  <a:srgbClr val="FF0000"/>
                </a:solidFill>
              </a:rPr>
              <a:t>(FarmVille)</a:t>
            </a:r>
            <a:r>
              <a:rPr lang="zh-TW" altLang="en-US" sz="2200">
                <a:solidFill>
                  <a:srgbClr val="FF0000"/>
                </a:solidFill>
              </a:rPr>
              <a:t>、「德州撲克」</a:t>
            </a:r>
            <a:r>
              <a:rPr lang="en-US" altLang="zh-TW" sz="2200">
                <a:solidFill>
                  <a:srgbClr val="FF0000"/>
                </a:solidFill>
              </a:rPr>
              <a:t>(Texas Hold’em)</a:t>
            </a:r>
            <a:r>
              <a:rPr lang="zh-TW" altLang="en-US" sz="2200">
                <a:solidFill>
                  <a:srgbClr val="0000CC"/>
                </a:solidFill>
              </a:rPr>
              <a:t>等，會把</a:t>
            </a:r>
            <a:r>
              <a:rPr lang="zh-TW" altLang="en-US" sz="2200">
                <a:solidFill>
                  <a:srgbClr val="FF0000"/>
                </a:solidFill>
              </a:rPr>
              <a:t>用戶的姓名</a:t>
            </a:r>
            <a:r>
              <a:rPr lang="zh-TW" altLang="en-US" sz="2200">
                <a:solidFill>
                  <a:srgbClr val="0000CC"/>
                </a:solidFill>
              </a:rPr>
              <a:t>提供給其他公司，</a:t>
            </a:r>
            <a:r>
              <a:rPr lang="zh-TW" altLang="en-US" sz="2200">
                <a:solidFill>
                  <a:srgbClr val="FF0000"/>
                </a:solidFill>
              </a:rPr>
              <a:t>「農場鄉村」</a:t>
            </a:r>
            <a:r>
              <a:rPr lang="zh-TW" altLang="en-US" sz="2200">
                <a:solidFill>
                  <a:srgbClr val="0000CC"/>
                </a:solidFill>
              </a:rPr>
              <a:t>甚至會把</a:t>
            </a:r>
            <a:r>
              <a:rPr lang="zh-TW" altLang="en-US" sz="2200">
                <a:solidFill>
                  <a:srgbClr val="FF0000"/>
                </a:solidFill>
              </a:rPr>
              <a:t>用戶朋友的個資</a:t>
            </a:r>
            <a:r>
              <a:rPr lang="zh-TW" altLang="en-US" sz="2200">
                <a:solidFill>
                  <a:srgbClr val="0000CC"/>
                </a:solidFill>
              </a:rPr>
              <a:t>提供出去</a:t>
            </a:r>
          </a:p>
          <a:p>
            <a:pPr lvl="1">
              <a:lnSpc>
                <a:spcPct val="90000"/>
              </a:lnSpc>
            </a:pPr>
            <a:r>
              <a:rPr lang="zh-TW" altLang="en-US" sz="2200">
                <a:solidFill>
                  <a:srgbClr val="0000CC"/>
                </a:solidFill>
              </a:rPr>
              <a:t>有些應用程式會把</a:t>
            </a:r>
            <a:r>
              <a:rPr lang="zh-TW" altLang="en-US" sz="2200">
                <a:solidFill>
                  <a:srgbClr val="FF0000"/>
                </a:solidFill>
              </a:rPr>
              <a:t>臉書用戶身分號碼</a:t>
            </a:r>
            <a:r>
              <a:rPr lang="zh-TW" altLang="en-US" sz="2200">
                <a:solidFill>
                  <a:srgbClr val="0000CC"/>
                </a:solidFill>
              </a:rPr>
              <a:t>提供給</a:t>
            </a:r>
            <a:r>
              <a:rPr lang="zh-TW" altLang="en-US" sz="2200">
                <a:solidFill>
                  <a:srgbClr val="FF0000"/>
                </a:solidFill>
              </a:rPr>
              <a:t>至少</a:t>
            </a:r>
            <a:r>
              <a:rPr lang="en-US" altLang="zh-TW" sz="2200">
                <a:solidFill>
                  <a:srgbClr val="FF0000"/>
                </a:solidFill>
              </a:rPr>
              <a:t>25</a:t>
            </a:r>
            <a:r>
              <a:rPr lang="zh-TW" altLang="en-US" sz="2200">
                <a:solidFill>
                  <a:srgbClr val="FF0000"/>
                </a:solidFill>
              </a:rPr>
              <a:t>家</a:t>
            </a:r>
            <a:r>
              <a:rPr lang="zh-TW" altLang="en-US" sz="2200">
                <a:solidFill>
                  <a:srgbClr val="0000CC"/>
                </a:solidFill>
              </a:rPr>
              <a:t>廣告與情報公司，</a:t>
            </a:r>
            <a:r>
              <a:rPr lang="zh-TW" altLang="en-US" sz="2200"/>
              <a:t>這些公司則透過追蹤用戶的網路活動來建立起個人檔案資料庫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0BFDB682-DA7A-4017-9408-A86E49535965}" type="slidenum">
              <a:rPr lang="en-US" altLang="zh-TW"/>
              <a:pPr/>
              <a:t>24</a:t>
            </a:fld>
            <a:endParaRPr lang="en-US" altLang="zh-TW"/>
          </a:p>
        </p:txBody>
      </p:sp>
      <p:sp>
        <p:nvSpPr>
          <p:cNvPr id="1436674" name="Rectangle 2"/>
          <p:cNvSpPr>
            <a:spLocks noGrp="1" noChangeArrowheads="1"/>
          </p:cNvSpPr>
          <p:nvPr>
            <p:ph type="title"/>
          </p:nvPr>
        </p:nvSpPr>
        <p:spPr>
          <a:xfrm>
            <a:off x="468313" y="260350"/>
            <a:ext cx="8207375" cy="720725"/>
          </a:xfrm>
        </p:spPr>
        <p:txBody>
          <a:bodyPr/>
          <a:lstStyle/>
          <a:p>
            <a:r>
              <a:rPr lang="zh-TW" altLang="en-US" sz="4000"/>
              <a:t>九成九</a:t>
            </a:r>
            <a:r>
              <a:rPr lang="en-US" altLang="zh-TW" sz="3600" i="1"/>
              <a:t>Android</a:t>
            </a:r>
            <a:r>
              <a:rPr lang="zh-TW" altLang="en-US" sz="4000"/>
              <a:t>裝置 用戶個資恐外洩</a:t>
            </a:r>
          </a:p>
        </p:txBody>
      </p:sp>
      <p:sp>
        <p:nvSpPr>
          <p:cNvPr id="1436675" name="Rectangle 3"/>
          <p:cNvSpPr>
            <a:spLocks noGrp="1" noChangeArrowheads="1"/>
          </p:cNvSpPr>
          <p:nvPr>
            <p:ph type="body" idx="1"/>
          </p:nvPr>
        </p:nvSpPr>
        <p:spPr>
          <a:xfrm>
            <a:off x="684213" y="1125538"/>
            <a:ext cx="7772400" cy="4968875"/>
          </a:xfrm>
        </p:spPr>
        <p:txBody>
          <a:bodyPr/>
          <a:lstStyle/>
          <a:p>
            <a:pPr>
              <a:lnSpc>
                <a:spcPct val="90000"/>
              </a:lnSpc>
            </a:pPr>
            <a:r>
              <a:rPr lang="zh-TW" altLang="en-US" sz="2800">
                <a:solidFill>
                  <a:srgbClr val="0000CC"/>
                </a:solidFill>
              </a:rPr>
              <a:t>自由時報電子報</a:t>
            </a:r>
            <a:r>
              <a:rPr lang="en-US" altLang="zh-TW" sz="2800" i="1">
                <a:solidFill>
                  <a:srgbClr val="0000CC"/>
                </a:solidFill>
              </a:rPr>
              <a:t>2011-5-18</a:t>
            </a:r>
          </a:p>
          <a:p>
            <a:pPr lvl="1">
              <a:lnSpc>
                <a:spcPct val="90000"/>
              </a:lnSpc>
            </a:pPr>
            <a:r>
              <a:rPr lang="zh-TW" altLang="en-US" sz="2400"/>
              <a:t>據德國烏爾姆大學</a:t>
            </a:r>
            <a:r>
              <a:rPr lang="en-US" altLang="zh-TW" sz="2400"/>
              <a:t>(Ulm University)</a:t>
            </a:r>
            <a:r>
              <a:rPr lang="zh-TW" altLang="en-US" sz="2400"/>
              <a:t>發表的研究報告中顯示，</a:t>
            </a:r>
            <a:r>
              <a:rPr lang="zh-TW" altLang="en-US" sz="2400">
                <a:solidFill>
                  <a:srgbClr val="0000CC"/>
                </a:solidFill>
              </a:rPr>
              <a:t>發現搭載</a:t>
            </a:r>
            <a:r>
              <a:rPr lang="en-US" altLang="zh-TW" sz="2400">
                <a:solidFill>
                  <a:srgbClr val="FF0000"/>
                </a:solidFill>
              </a:rPr>
              <a:t>Android</a:t>
            </a:r>
            <a:r>
              <a:rPr lang="zh-TW" altLang="en-US" sz="2400">
                <a:solidFill>
                  <a:srgbClr val="FF0000"/>
                </a:solidFill>
              </a:rPr>
              <a:t>系統</a:t>
            </a:r>
            <a:r>
              <a:rPr lang="zh-TW" altLang="en-US" sz="2400">
                <a:solidFill>
                  <a:srgbClr val="0000CC"/>
                </a:solidFill>
              </a:rPr>
              <a:t>的行動裝置，將會導致用戶個資在使用</a:t>
            </a:r>
            <a:r>
              <a:rPr lang="zh-TW" altLang="en-US" sz="2400">
                <a:solidFill>
                  <a:srgbClr val="FF0000"/>
                </a:solidFill>
              </a:rPr>
              <a:t>無線網路服務</a:t>
            </a:r>
            <a:r>
              <a:rPr lang="zh-TW" altLang="en-US" sz="2400">
                <a:solidFill>
                  <a:srgbClr val="0000CC"/>
                </a:solidFill>
              </a:rPr>
              <a:t>時，任由</a:t>
            </a:r>
            <a:r>
              <a:rPr lang="zh-TW" altLang="en-US" sz="2400">
                <a:solidFill>
                  <a:srgbClr val="FF0000"/>
                </a:solidFill>
              </a:rPr>
              <a:t>駭客入侵竊取資料</a:t>
            </a:r>
            <a:r>
              <a:rPr lang="zh-TW" altLang="en-US" sz="2400">
                <a:solidFill>
                  <a:srgbClr val="0000CC"/>
                </a:solidFill>
              </a:rPr>
              <a:t>，其中又以</a:t>
            </a:r>
            <a:r>
              <a:rPr lang="en-US" altLang="zh-TW" sz="2400">
                <a:solidFill>
                  <a:srgbClr val="FF0000"/>
                </a:solidFill>
              </a:rPr>
              <a:t>Android 2.3.3</a:t>
            </a:r>
            <a:r>
              <a:rPr lang="zh-TW" altLang="en-US" sz="2400">
                <a:solidFill>
                  <a:srgbClr val="FF0000"/>
                </a:solidFill>
              </a:rPr>
              <a:t>以前</a:t>
            </a:r>
            <a:r>
              <a:rPr lang="zh-TW" altLang="en-US" sz="2400">
                <a:solidFill>
                  <a:srgbClr val="0000CC"/>
                </a:solidFill>
              </a:rPr>
              <a:t>的版本最為嚴重</a:t>
            </a:r>
          </a:p>
          <a:p>
            <a:pPr lvl="1">
              <a:lnSpc>
                <a:spcPct val="90000"/>
              </a:lnSpc>
            </a:pPr>
            <a:r>
              <a:rPr lang="zh-TW" altLang="en-US" sz="2400"/>
              <a:t>研究人員表示，駭客可以輕易的進入用戶手機中，</a:t>
            </a:r>
            <a:r>
              <a:rPr lang="zh-TW" altLang="en-US" sz="2400">
                <a:solidFill>
                  <a:srgbClr val="0000CC"/>
                </a:solidFill>
              </a:rPr>
              <a:t>竊取用戶於手機上網服務中</a:t>
            </a:r>
            <a:r>
              <a:rPr lang="zh-TW" altLang="en-US" sz="2400">
                <a:solidFill>
                  <a:srgbClr val="FF0000"/>
                </a:solidFill>
              </a:rPr>
              <a:t>登入的網站帳號資料</a:t>
            </a:r>
            <a:r>
              <a:rPr lang="zh-TW" altLang="en-US" sz="2400">
                <a:solidFill>
                  <a:srgbClr val="0000CC"/>
                </a:solidFill>
              </a:rPr>
              <a:t>，包括登入</a:t>
            </a:r>
            <a:r>
              <a:rPr lang="en-US" altLang="zh-TW" sz="2400">
                <a:solidFill>
                  <a:srgbClr val="FF0000"/>
                </a:solidFill>
              </a:rPr>
              <a:t>Facebook</a:t>
            </a:r>
            <a:r>
              <a:rPr lang="zh-TW" altLang="en-US" sz="2400">
                <a:solidFill>
                  <a:srgbClr val="FF0000"/>
                </a:solidFill>
              </a:rPr>
              <a:t>、</a:t>
            </a:r>
            <a:r>
              <a:rPr lang="en-US" altLang="zh-TW" sz="2400">
                <a:solidFill>
                  <a:srgbClr val="FF0000"/>
                </a:solidFill>
              </a:rPr>
              <a:t>Twitter</a:t>
            </a:r>
            <a:r>
              <a:rPr lang="zh-TW" altLang="en-US" sz="2400">
                <a:solidFill>
                  <a:srgbClr val="FF0000"/>
                </a:solidFill>
              </a:rPr>
              <a:t>或</a:t>
            </a:r>
            <a:r>
              <a:rPr lang="en-US" altLang="zh-TW" sz="2400">
                <a:solidFill>
                  <a:srgbClr val="FF0000"/>
                </a:solidFill>
              </a:rPr>
              <a:t>Google</a:t>
            </a:r>
            <a:r>
              <a:rPr lang="zh-TW" altLang="en-US" sz="2400">
                <a:solidFill>
                  <a:srgbClr val="0000CC"/>
                </a:solidFill>
              </a:rPr>
              <a:t>提供的網路服務等 </a:t>
            </a:r>
          </a:p>
          <a:p>
            <a:pPr lvl="1">
              <a:lnSpc>
                <a:spcPct val="90000"/>
              </a:lnSpc>
            </a:pPr>
            <a:r>
              <a:rPr lang="zh-TW" altLang="en-US" sz="2400"/>
              <a:t>目前，</a:t>
            </a:r>
            <a:r>
              <a:rPr lang="en-US" altLang="zh-TW" sz="2400"/>
              <a:t>Android 2.3.3</a:t>
            </a:r>
            <a:r>
              <a:rPr lang="zh-TW" altLang="en-US" sz="2400"/>
              <a:t>以前的版本已被測試出潛藏被駭危機</a:t>
            </a:r>
            <a:r>
              <a:rPr lang="zh-TW" altLang="en-US" sz="2400">
                <a:solidFill>
                  <a:srgbClr val="0000CC"/>
                </a:solidFill>
              </a:rPr>
              <a:t>，而在</a:t>
            </a:r>
            <a:r>
              <a:rPr lang="en-US" altLang="zh-TW" sz="2400">
                <a:solidFill>
                  <a:srgbClr val="0000CC"/>
                </a:solidFill>
              </a:rPr>
              <a:t>Android 2.3.3</a:t>
            </a:r>
            <a:r>
              <a:rPr lang="zh-TW" altLang="en-US" sz="2400">
                <a:solidFill>
                  <a:srgbClr val="0000CC"/>
                </a:solidFill>
              </a:rPr>
              <a:t>以後的版本，因系統已修正多數服務會透過明碼傳遞用戶帳號的漏洞，故仍屬安全範圍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A1F8108-0945-4328-A939-A5E266FFCD93}" type="slidenum">
              <a:rPr lang="en-US" altLang="zh-TW"/>
              <a:pPr/>
              <a:t>25</a:t>
            </a:fld>
            <a:endParaRPr lang="en-US" altLang="zh-TW"/>
          </a:p>
        </p:txBody>
      </p:sp>
      <p:sp>
        <p:nvSpPr>
          <p:cNvPr id="1435650" name="Rectangle 2"/>
          <p:cNvSpPr>
            <a:spLocks noGrp="1" noChangeArrowheads="1"/>
          </p:cNvSpPr>
          <p:nvPr>
            <p:ph type="title"/>
          </p:nvPr>
        </p:nvSpPr>
        <p:spPr>
          <a:xfrm>
            <a:off x="685800" y="228600"/>
            <a:ext cx="7772400" cy="823913"/>
          </a:xfrm>
        </p:spPr>
        <p:txBody>
          <a:bodyPr/>
          <a:lstStyle/>
          <a:p>
            <a:r>
              <a:rPr lang="en-US" altLang="zh-TW" sz="3600" i="1"/>
              <a:t>Wi-Fi</a:t>
            </a:r>
            <a:r>
              <a:rPr lang="zh-TW" altLang="en-US" sz="4000"/>
              <a:t>假熱點 駭客竊旅客個資 </a:t>
            </a:r>
          </a:p>
        </p:txBody>
      </p:sp>
      <p:sp>
        <p:nvSpPr>
          <p:cNvPr id="1435651" name="Rectangle 3"/>
          <p:cNvSpPr>
            <a:spLocks noGrp="1" noChangeArrowheads="1"/>
          </p:cNvSpPr>
          <p:nvPr>
            <p:ph type="body" idx="1"/>
          </p:nvPr>
        </p:nvSpPr>
        <p:spPr>
          <a:xfrm>
            <a:off x="684213" y="1125538"/>
            <a:ext cx="7772400" cy="5037137"/>
          </a:xfrm>
        </p:spPr>
        <p:txBody>
          <a:bodyPr/>
          <a:lstStyle/>
          <a:p>
            <a:pPr>
              <a:lnSpc>
                <a:spcPct val="90000"/>
              </a:lnSpc>
            </a:pPr>
            <a:r>
              <a:rPr lang="zh-TW" altLang="en-US" sz="2800">
                <a:solidFill>
                  <a:srgbClr val="0000CC"/>
                </a:solidFill>
              </a:rPr>
              <a:t>民視新聞</a:t>
            </a:r>
            <a:r>
              <a:rPr lang="en-US" altLang="zh-TW" sz="2800" i="1">
                <a:solidFill>
                  <a:srgbClr val="0000CC"/>
                </a:solidFill>
              </a:rPr>
              <a:t>2010-12-16</a:t>
            </a:r>
          </a:p>
          <a:p>
            <a:pPr lvl="1">
              <a:lnSpc>
                <a:spcPct val="90000"/>
              </a:lnSpc>
            </a:pPr>
            <a:r>
              <a:rPr lang="zh-TW" altLang="en-US" sz="2400"/>
              <a:t>機場安檢，是為了防範恐怖份子的攻擊，但現在機場航廈裡有一種新的安全威脅，那就是網路駭客，</a:t>
            </a:r>
            <a:r>
              <a:rPr lang="zh-TW" altLang="en-US" sz="2400">
                <a:solidFill>
                  <a:srgbClr val="0000CC"/>
                </a:solidFill>
              </a:rPr>
              <a:t>一旦你用個人電腦或手機，登入駭客設定的</a:t>
            </a:r>
            <a:r>
              <a:rPr lang="zh-TW" altLang="en-US" sz="2400">
                <a:solidFill>
                  <a:srgbClr val="FF0000"/>
                </a:solidFill>
              </a:rPr>
              <a:t>假</a:t>
            </a:r>
            <a:r>
              <a:rPr lang="en-US" altLang="zh-TW" sz="2400">
                <a:solidFill>
                  <a:srgbClr val="FF0000"/>
                </a:solidFill>
              </a:rPr>
              <a:t>Wi-Fi</a:t>
            </a:r>
            <a:r>
              <a:rPr lang="zh-TW" altLang="en-US" sz="2400">
                <a:solidFill>
                  <a:srgbClr val="FF0000"/>
                </a:solidFill>
              </a:rPr>
              <a:t>熱點</a:t>
            </a:r>
            <a:r>
              <a:rPr lang="zh-TW" altLang="en-US" sz="2400">
                <a:solidFill>
                  <a:srgbClr val="0000CC"/>
                </a:solidFill>
              </a:rPr>
              <a:t>，那麼你的</a:t>
            </a:r>
            <a:r>
              <a:rPr lang="zh-TW" altLang="en-US" sz="2400">
                <a:solidFill>
                  <a:srgbClr val="FF0000"/>
                </a:solidFill>
              </a:rPr>
              <a:t>個人資料和所有隱私</a:t>
            </a:r>
            <a:r>
              <a:rPr lang="zh-TW" altLang="en-US" sz="2400">
                <a:solidFill>
                  <a:srgbClr val="0000CC"/>
                </a:solidFill>
              </a:rPr>
              <a:t>，恐怕都會因此落入別人手中</a:t>
            </a:r>
          </a:p>
          <a:p>
            <a:pPr lvl="1">
              <a:lnSpc>
                <a:spcPct val="90000"/>
              </a:lnSpc>
            </a:pPr>
            <a:r>
              <a:rPr lang="zh-TW" altLang="en-US" sz="2400"/>
              <a:t>等飛機或轉機的空檔，不少人會打開筆電上網，不過你可知道</a:t>
            </a:r>
            <a:r>
              <a:rPr lang="en-US" altLang="zh-TW" sz="2400"/>
              <a:t>?</a:t>
            </a:r>
            <a:r>
              <a:rPr lang="zh-TW" altLang="en-US" sz="2400"/>
              <a:t>你的隱私可能會因此被人看光光，</a:t>
            </a:r>
            <a:r>
              <a:rPr lang="zh-TW" altLang="en-US" sz="2400">
                <a:solidFill>
                  <a:srgbClr val="0000CC"/>
                </a:solidFill>
              </a:rPr>
              <a:t>曾因為當網路駭客入獄、服刑</a:t>
            </a:r>
            <a:r>
              <a:rPr lang="en-US" altLang="zh-TW" sz="2400">
                <a:solidFill>
                  <a:srgbClr val="0000CC"/>
                </a:solidFill>
              </a:rPr>
              <a:t>2</a:t>
            </a:r>
            <a:r>
              <a:rPr lang="zh-TW" altLang="en-US" sz="2400">
                <a:solidFill>
                  <a:srgbClr val="0000CC"/>
                </a:solidFill>
              </a:rPr>
              <a:t>年的</a:t>
            </a:r>
            <a:r>
              <a:rPr lang="zh-TW" altLang="en-US" sz="2400">
                <a:solidFill>
                  <a:srgbClr val="FF0000"/>
                </a:solidFill>
              </a:rPr>
              <a:t>葛瑞格</a:t>
            </a:r>
            <a:r>
              <a:rPr lang="zh-TW" altLang="en-US" sz="2400">
                <a:solidFill>
                  <a:srgbClr val="0000CC"/>
                </a:solidFill>
              </a:rPr>
              <a:t>，向</a:t>
            </a:r>
            <a:r>
              <a:rPr lang="en-US" altLang="zh-TW" sz="2400">
                <a:solidFill>
                  <a:srgbClr val="FF0000"/>
                </a:solidFill>
              </a:rPr>
              <a:t>CNN</a:t>
            </a:r>
            <a:r>
              <a:rPr lang="zh-TW" altLang="en-US" sz="2400">
                <a:solidFill>
                  <a:srgbClr val="0000CC"/>
                </a:solidFill>
              </a:rPr>
              <a:t>記者示範，要取得別人的個資有多簡單</a:t>
            </a:r>
          </a:p>
          <a:p>
            <a:pPr lvl="1">
              <a:lnSpc>
                <a:spcPct val="90000"/>
              </a:lnSpc>
            </a:pPr>
            <a:r>
              <a:rPr lang="zh-TW" altLang="en-US" sz="2400">
                <a:solidFill>
                  <a:srgbClr val="0000CC"/>
                </a:solidFill>
              </a:rPr>
              <a:t>他設定的</a:t>
            </a:r>
            <a:r>
              <a:rPr lang="zh-TW" altLang="en-US" sz="2400">
                <a:solidFill>
                  <a:srgbClr val="FF0000"/>
                </a:solidFill>
              </a:rPr>
              <a:t>洛杉磯國際機場假</a:t>
            </a:r>
            <a:r>
              <a:rPr lang="en-US" altLang="zh-TW" sz="2400">
                <a:solidFill>
                  <a:srgbClr val="FF0000"/>
                </a:solidFill>
              </a:rPr>
              <a:t>Wi-Fi</a:t>
            </a:r>
            <a:r>
              <a:rPr lang="zh-TW" altLang="en-US" sz="2400">
                <a:solidFill>
                  <a:srgbClr val="FF0000"/>
                </a:solidFill>
              </a:rPr>
              <a:t>熱點</a:t>
            </a:r>
            <a:r>
              <a:rPr lang="zh-TW" altLang="en-US" sz="2400"/>
              <a:t>，馬上引來一堆人連線上網，這時候，你在網路上的一舉一動，完全逃不出駭客的眼睛，更惡劣的駭客，還會在別人的電腦裡安裝間諜軟體，如影隨形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6BD0985B-8984-42AA-844D-F6B4D6A10165}" type="slidenum">
              <a:rPr lang="en-US" altLang="zh-TW"/>
              <a:pPr/>
              <a:t>26</a:t>
            </a:fld>
            <a:endParaRPr lang="en-US" altLang="zh-TW"/>
          </a:p>
        </p:txBody>
      </p:sp>
      <p:sp>
        <p:nvSpPr>
          <p:cNvPr id="1296386" name="AutoShape 2"/>
          <p:cNvSpPr>
            <a:spLocks noChangeArrowheads="1"/>
          </p:cNvSpPr>
          <p:nvPr/>
        </p:nvSpPr>
        <p:spPr bwMode="auto">
          <a:xfrm>
            <a:off x="900113" y="2997200"/>
            <a:ext cx="7956550" cy="3140075"/>
          </a:xfrm>
          <a:prstGeom prst="irregularSeal2">
            <a:avLst/>
          </a:prstGeom>
          <a:solidFill>
            <a:srgbClr val="CCFFFF"/>
          </a:solidFill>
          <a:ln w="9525" algn="ctr">
            <a:solidFill>
              <a:srgbClr val="800080"/>
            </a:solidFill>
            <a:miter lim="800000"/>
            <a:headEnd/>
            <a:tailEnd/>
          </a:ln>
          <a:effectLst>
            <a:outerShdw dist="107763" dir="2700000" algn="ctr" rotWithShape="0">
              <a:srgbClr val="808080"/>
            </a:outerShdw>
          </a:effectLst>
        </p:spPr>
        <p:txBody>
          <a:bodyPr wrap="none" anchor="ctr"/>
          <a:lstStyle/>
          <a:p>
            <a:endParaRPr lang="zh-TW" altLang="en-US"/>
          </a:p>
        </p:txBody>
      </p:sp>
      <p:sp>
        <p:nvSpPr>
          <p:cNvPr id="1296387" name="Rectangle 3"/>
          <p:cNvSpPr>
            <a:spLocks noGrp="1" noChangeArrowheads="1"/>
          </p:cNvSpPr>
          <p:nvPr>
            <p:ph type="title"/>
          </p:nvPr>
        </p:nvSpPr>
        <p:spPr>
          <a:xfrm>
            <a:off x="685800" y="228600"/>
            <a:ext cx="7772400" cy="823913"/>
          </a:xfrm>
        </p:spPr>
        <p:txBody>
          <a:bodyPr/>
          <a:lstStyle/>
          <a:p>
            <a:r>
              <a:rPr lang="zh-TW" altLang="en-US" sz="4000"/>
              <a:t>你的個人資料安全嗎？</a:t>
            </a:r>
          </a:p>
        </p:txBody>
      </p:sp>
      <p:sp>
        <p:nvSpPr>
          <p:cNvPr id="1296388" name="Rectangle 4"/>
          <p:cNvSpPr>
            <a:spLocks noGrp="1" noChangeArrowheads="1"/>
          </p:cNvSpPr>
          <p:nvPr>
            <p:ph type="body" idx="1"/>
          </p:nvPr>
        </p:nvSpPr>
        <p:spPr>
          <a:xfrm>
            <a:off x="468313" y="1341438"/>
            <a:ext cx="8229600" cy="4895850"/>
          </a:xfrm>
        </p:spPr>
        <p:txBody>
          <a:bodyPr/>
          <a:lstStyle/>
          <a:p>
            <a:r>
              <a:rPr lang="zh-TW" altLang="en-US" sz="2800"/>
              <a:t>我的資料</a:t>
            </a:r>
            <a:r>
              <a:rPr kumimoji="0" lang="zh-TW" altLang="en-US" sz="2800"/>
              <a:t>儲存</a:t>
            </a:r>
            <a:r>
              <a:rPr lang="zh-TW" altLang="en-US" sz="2800"/>
              <a:t>在哪裡？</a:t>
            </a:r>
          </a:p>
          <a:p>
            <a:r>
              <a:rPr kumimoji="0" lang="zh-TW" altLang="en-US" sz="2800"/>
              <a:t>別人</a:t>
            </a:r>
            <a:r>
              <a:rPr lang="zh-TW" altLang="en-US" sz="2800"/>
              <a:t>如何使用</a:t>
            </a:r>
            <a:r>
              <a:rPr kumimoji="0" lang="zh-TW" altLang="en-US" sz="2800"/>
              <a:t>我</a:t>
            </a:r>
            <a:r>
              <a:rPr lang="zh-TW" altLang="en-US" sz="2800"/>
              <a:t>的資料？</a:t>
            </a:r>
          </a:p>
          <a:p>
            <a:r>
              <a:rPr lang="zh-TW" altLang="en-US" sz="2800"/>
              <a:t>哪些人看過我的資料？</a:t>
            </a:r>
          </a:p>
          <a:p>
            <a:r>
              <a:rPr lang="zh-TW" altLang="en-US" sz="2800"/>
              <a:t>我的隱私是否有受到保障？</a:t>
            </a:r>
          </a:p>
          <a:p>
            <a:endParaRPr lang="zh-TW" altLang="en-US"/>
          </a:p>
          <a:p>
            <a:pPr algn="ctr">
              <a:spcBef>
                <a:spcPct val="40000"/>
              </a:spcBef>
              <a:buClr>
                <a:schemeClr val="bg1"/>
              </a:buClr>
              <a:buFontTx/>
              <a:buNone/>
            </a:pPr>
            <a:r>
              <a:rPr kumimoji="0" lang="zh-TW" altLang="en-US" sz="2800" i="1">
                <a:solidFill>
                  <a:srgbClr val="FF0000"/>
                </a:solidFill>
              </a:rPr>
              <a:t>個人隱私資料可能儲存在</a:t>
            </a:r>
          </a:p>
          <a:p>
            <a:pPr algn="ctr">
              <a:spcBef>
                <a:spcPct val="40000"/>
              </a:spcBef>
              <a:buClr>
                <a:schemeClr val="bg1"/>
              </a:buClr>
              <a:buFontTx/>
              <a:buNone/>
            </a:pPr>
            <a:r>
              <a:rPr kumimoji="0" lang="zh-TW" altLang="en-US" sz="2800" i="1">
                <a:solidFill>
                  <a:srgbClr val="FF0000"/>
                </a:solidFill>
              </a:rPr>
              <a:t>不只一個單位檔案裡</a:t>
            </a:r>
            <a:r>
              <a:rPr kumimoji="0" lang="zh-TW" altLang="en-US" i="1">
                <a:solidFill>
                  <a:srgbClr val="FF0000"/>
                </a:solidFill>
              </a:rPr>
              <a: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DEDCCD9-3E37-403D-B503-3AB4D935DB99}" type="slidenum">
              <a:rPr lang="en-US" altLang="zh-TW"/>
              <a:pPr/>
              <a:t>27</a:t>
            </a:fld>
            <a:endParaRPr lang="en-US" altLang="zh-TW"/>
          </a:p>
        </p:txBody>
      </p:sp>
      <p:sp>
        <p:nvSpPr>
          <p:cNvPr id="1298434" name="Rectangle 2"/>
          <p:cNvSpPr>
            <a:spLocks noGrp="1" noChangeArrowheads="1"/>
          </p:cNvSpPr>
          <p:nvPr>
            <p:ph type="title"/>
          </p:nvPr>
        </p:nvSpPr>
        <p:spPr>
          <a:xfrm>
            <a:off x="685800" y="228600"/>
            <a:ext cx="7772400" cy="752475"/>
          </a:xfrm>
        </p:spPr>
        <p:txBody>
          <a:bodyPr/>
          <a:lstStyle/>
          <a:p>
            <a:r>
              <a:rPr lang="zh-TW" altLang="en-US" sz="4000"/>
              <a:t>個人資料使用在哪裡？</a:t>
            </a:r>
          </a:p>
        </p:txBody>
      </p:sp>
      <p:sp>
        <p:nvSpPr>
          <p:cNvPr id="1298435" name="Rectangle 3"/>
          <p:cNvSpPr>
            <a:spLocks noGrp="1" noChangeArrowheads="1"/>
          </p:cNvSpPr>
          <p:nvPr>
            <p:ph type="body" idx="1"/>
          </p:nvPr>
        </p:nvSpPr>
        <p:spPr>
          <a:xfrm>
            <a:off x="468313" y="1268413"/>
            <a:ext cx="8229600" cy="4897437"/>
          </a:xfrm>
        </p:spPr>
        <p:txBody>
          <a:bodyPr/>
          <a:lstStyle/>
          <a:p>
            <a:pPr>
              <a:lnSpc>
                <a:spcPct val="90000"/>
              </a:lnSpc>
            </a:pPr>
            <a:r>
              <a:rPr lang="zh-TW" altLang="en-US" sz="2600">
                <a:solidFill>
                  <a:srgbClr val="FF0000"/>
                </a:solidFill>
              </a:rPr>
              <a:t>向政府機關申辦各項業務時</a:t>
            </a:r>
          </a:p>
          <a:p>
            <a:pPr lvl="1">
              <a:lnSpc>
                <a:spcPct val="90000"/>
              </a:lnSpc>
            </a:pPr>
            <a:r>
              <a:rPr lang="zh-TW" altLang="en-US" sz="2200"/>
              <a:t>報稅、行駕照申請、戶籍登記與變更</a:t>
            </a:r>
            <a:r>
              <a:rPr lang="zh-TW" altLang="en-US" sz="2000"/>
              <a:t>、醫院看診</a:t>
            </a:r>
            <a:r>
              <a:rPr lang="zh-TW" altLang="en-US" sz="2200"/>
              <a:t>等</a:t>
            </a:r>
          </a:p>
          <a:p>
            <a:pPr>
              <a:lnSpc>
                <a:spcPct val="90000"/>
              </a:lnSpc>
            </a:pPr>
            <a:r>
              <a:rPr lang="zh-TW" altLang="en-US" sz="2600">
                <a:solidFill>
                  <a:srgbClr val="FF0000"/>
                </a:solidFill>
              </a:rPr>
              <a:t>與金融機構往來時</a:t>
            </a:r>
          </a:p>
          <a:p>
            <a:pPr lvl="1">
              <a:lnSpc>
                <a:spcPct val="90000"/>
              </a:lnSpc>
            </a:pPr>
            <a:r>
              <a:rPr lang="zh-TW" altLang="en-US" sz="2200"/>
              <a:t>申辦信用卡、開立帳戶、申辦貸款、利用電話及網路查詢金融資料或轉帳</a:t>
            </a:r>
            <a:r>
              <a:rPr lang="zh-TW" altLang="en-US" sz="2000"/>
              <a:t>、辦理投保業務</a:t>
            </a:r>
            <a:r>
              <a:rPr lang="zh-TW" altLang="en-US" sz="2200"/>
              <a:t>等</a:t>
            </a:r>
          </a:p>
          <a:p>
            <a:pPr>
              <a:lnSpc>
                <a:spcPct val="90000"/>
              </a:lnSpc>
            </a:pPr>
            <a:r>
              <a:rPr lang="zh-TW" altLang="en-US" sz="2600">
                <a:solidFill>
                  <a:srgbClr val="FF0000"/>
                </a:solidFill>
              </a:rPr>
              <a:t>購物時</a:t>
            </a:r>
          </a:p>
          <a:p>
            <a:pPr lvl="1">
              <a:lnSpc>
                <a:spcPct val="90000"/>
              </a:lnSpc>
            </a:pPr>
            <a:r>
              <a:rPr lang="zh-TW" altLang="en-US" sz="2200"/>
              <a:t>申辦手機門號、信用卡刷卡購物、旅遊服務、結付帳單、慈善公益捐款、電視購物</a:t>
            </a:r>
            <a:r>
              <a:rPr lang="zh-TW" altLang="en-US" sz="2000"/>
              <a:t>、</a:t>
            </a:r>
            <a:r>
              <a:rPr lang="zh-TW" altLang="en-US" sz="2200"/>
              <a:t>郵購或網路購物等</a:t>
            </a:r>
          </a:p>
          <a:p>
            <a:pPr>
              <a:lnSpc>
                <a:spcPct val="90000"/>
              </a:lnSpc>
            </a:pPr>
            <a:r>
              <a:rPr lang="zh-TW" altLang="en-US" sz="2600">
                <a:solidFill>
                  <a:srgbClr val="FF0000"/>
                </a:solidFill>
              </a:rPr>
              <a:t>成為活動會員時</a:t>
            </a:r>
          </a:p>
          <a:p>
            <a:pPr lvl="1">
              <a:lnSpc>
                <a:spcPct val="90000"/>
              </a:lnSpc>
            </a:pPr>
            <a:r>
              <a:rPr lang="zh-TW" altLang="en-US" sz="2200"/>
              <a:t>健身俱樂部、政黨團體、網站會員、公益團體等</a:t>
            </a:r>
          </a:p>
          <a:p>
            <a:pPr>
              <a:lnSpc>
                <a:spcPct val="90000"/>
              </a:lnSpc>
            </a:pPr>
            <a:r>
              <a:rPr lang="zh-TW" altLang="en-US" sz="2600">
                <a:solidFill>
                  <a:srgbClr val="FF0000"/>
                </a:solidFill>
              </a:rPr>
              <a:t>商業促銷活動時</a:t>
            </a:r>
          </a:p>
          <a:p>
            <a:pPr lvl="1">
              <a:lnSpc>
                <a:spcPct val="90000"/>
              </a:lnSpc>
            </a:pPr>
            <a:r>
              <a:rPr lang="zh-TW" altLang="en-US" sz="2200"/>
              <a:t>廠商抽獎活動，領取免費獎品、參觀展覽等</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6"/>
          <p:cNvSpPr>
            <a:spLocks noGrp="1"/>
          </p:cNvSpPr>
          <p:nvPr>
            <p:ph type="sldNum" sz="quarter" idx="12"/>
          </p:nvPr>
        </p:nvSpPr>
        <p:spPr/>
        <p:txBody>
          <a:bodyPr/>
          <a:lstStyle/>
          <a:p>
            <a:fld id="{7DB651A5-9F05-4E51-B647-89FC31186B38}" type="slidenum">
              <a:rPr lang="en-US" altLang="zh-TW"/>
              <a:pPr/>
              <a:t>28</a:t>
            </a:fld>
            <a:endParaRPr lang="en-US" altLang="zh-TW"/>
          </a:p>
        </p:txBody>
      </p:sp>
      <p:sp>
        <p:nvSpPr>
          <p:cNvPr id="1300482" name="AutoShape 2"/>
          <p:cNvSpPr>
            <a:spLocks noChangeArrowheads="1"/>
          </p:cNvSpPr>
          <p:nvPr/>
        </p:nvSpPr>
        <p:spPr bwMode="auto">
          <a:xfrm>
            <a:off x="395288" y="1268413"/>
            <a:ext cx="4105275" cy="4752975"/>
          </a:xfrm>
          <a:prstGeom prst="roundRect">
            <a:avLst>
              <a:gd name="adj" fmla="val 16667"/>
            </a:avLst>
          </a:prstGeom>
          <a:solidFill>
            <a:srgbClr val="FFFF99"/>
          </a:solidFill>
          <a:ln w="38100" algn="ctr">
            <a:solidFill>
              <a:srgbClr val="0000FF"/>
            </a:solidFill>
            <a:round/>
            <a:headEnd/>
            <a:tailEnd/>
          </a:ln>
          <a:effectLst/>
        </p:spPr>
        <p:txBody>
          <a:bodyPr wrap="none" anchor="ctr"/>
          <a:lstStyle/>
          <a:p>
            <a:endParaRPr lang="zh-TW" altLang="en-US"/>
          </a:p>
        </p:txBody>
      </p:sp>
      <p:sp>
        <p:nvSpPr>
          <p:cNvPr id="1300483" name="AutoShape 3"/>
          <p:cNvSpPr>
            <a:spLocks noChangeArrowheads="1"/>
          </p:cNvSpPr>
          <p:nvPr/>
        </p:nvSpPr>
        <p:spPr bwMode="auto">
          <a:xfrm>
            <a:off x="4643438" y="1268413"/>
            <a:ext cx="4105275" cy="4752975"/>
          </a:xfrm>
          <a:prstGeom prst="roundRect">
            <a:avLst>
              <a:gd name="adj" fmla="val 16667"/>
            </a:avLst>
          </a:prstGeom>
          <a:solidFill>
            <a:srgbClr val="FFFF99"/>
          </a:solidFill>
          <a:ln w="38100" algn="ctr">
            <a:solidFill>
              <a:srgbClr val="0000FF"/>
            </a:solidFill>
            <a:round/>
            <a:headEnd/>
            <a:tailEnd/>
          </a:ln>
          <a:effectLst/>
        </p:spPr>
        <p:txBody>
          <a:bodyPr wrap="none" anchor="ctr"/>
          <a:lstStyle/>
          <a:p>
            <a:endParaRPr lang="zh-TW" altLang="en-US"/>
          </a:p>
        </p:txBody>
      </p:sp>
      <p:sp>
        <p:nvSpPr>
          <p:cNvPr id="1300484" name="Rectangle 4"/>
          <p:cNvSpPr>
            <a:spLocks noGrp="1" noChangeArrowheads="1"/>
          </p:cNvSpPr>
          <p:nvPr>
            <p:ph type="title"/>
          </p:nvPr>
        </p:nvSpPr>
        <p:spPr>
          <a:xfrm>
            <a:off x="684213" y="188913"/>
            <a:ext cx="7772400" cy="885825"/>
          </a:xfrm>
        </p:spPr>
        <p:txBody>
          <a:bodyPr/>
          <a:lstStyle/>
          <a:p>
            <a:r>
              <a:rPr lang="zh-TW" altLang="en-US" sz="4000"/>
              <a:t>如何取得</a:t>
            </a:r>
            <a:r>
              <a:rPr kumimoji="0" lang="zh-TW" altLang="en-US" sz="4000"/>
              <a:t>我</a:t>
            </a:r>
            <a:r>
              <a:rPr lang="zh-TW" altLang="en-US" sz="4000"/>
              <a:t>的個人隱私資料？</a:t>
            </a:r>
          </a:p>
        </p:txBody>
      </p:sp>
      <p:sp>
        <p:nvSpPr>
          <p:cNvPr id="1300485" name="Rectangle 5"/>
          <p:cNvSpPr>
            <a:spLocks noGrp="1" noChangeArrowheads="1"/>
          </p:cNvSpPr>
          <p:nvPr>
            <p:ph type="body" sz="half" idx="1"/>
          </p:nvPr>
        </p:nvSpPr>
        <p:spPr>
          <a:xfrm>
            <a:off x="539750" y="1412875"/>
            <a:ext cx="3744913" cy="4706938"/>
          </a:xfrm>
          <a:noFill/>
        </p:spPr>
        <p:txBody>
          <a:bodyPr/>
          <a:lstStyle/>
          <a:p>
            <a:pPr>
              <a:lnSpc>
                <a:spcPct val="90000"/>
              </a:lnSpc>
            </a:pPr>
            <a:r>
              <a:rPr lang="zh-TW" altLang="en-US" sz="2600"/>
              <a:t>網路硬碟空間</a:t>
            </a:r>
          </a:p>
          <a:p>
            <a:pPr>
              <a:lnSpc>
                <a:spcPct val="90000"/>
              </a:lnSpc>
            </a:pPr>
            <a:r>
              <a:rPr lang="zh-TW" altLang="en-US" sz="2600"/>
              <a:t>網路論壇</a:t>
            </a:r>
          </a:p>
          <a:p>
            <a:pPr>
              <a:lnSpc>
                <a:spcPct val="90000"/>
              </a:lnSpc>
            </a:pPr>
            <a:r>
              <a:rPr lang="zh-TW" altLang="en-US" sz="2600"/>
              <a:t>百貨公司會員資料</a:t>
            </a:r>
          </a:p>
          <a:p>
            <a:pPr>
              <a:lnSpc>
                <a:spcPct val="90000"/>
              </a:lnSpc>
            </a:pPr>
            <a:r>
              <a:rPr lang="zh-TW" altLang="en-US" sz="2600"/>
              <a:t>電視購物、郵網購</a:t>
            </a:r>
          </a:p>
          <a:p>
            <a:pPr>
              <a:lnSpc>
                <a:spcPct val="90000"/>
              </a:lnSpc>
            </a:pPr>
            <a:r>
              <a:rPr lang="zh-TW" altLang="en-US" sz="2600"/>
              <a:t>訂閱雜誌、書報資料</a:t>
            </a:r>
          </a:p>
          <a:p>
            <a:pPr>
              <a:lnSpc>
                <a:spcPct val="90000"/>
              </a:lnSpc>
            </a:pPr>
            <a:r>
              <a:rPr lang="zh-TW" altLang="en-US" sz="2600"/>
              <a:t>稅務資料</a:t>
            </a:r>
          </a:p>
          <a:p>
            <a:pPr>
              <a:lnSpc>
                <a:spcPct val="90000"/>
              </a:lnSpc>
            </a:pPr>
            <a:r>
              <a:rPr lang="zh-TW" altLang="en-US" sz="2600"/>
              <a:t>學校單位</a:t>
            </a:r>
          </a:p>
          <a:p>
            <a:pPr>
              <a:lnSpc>
                <a:spcPct val="90000"/>
              </a:lnSpc>
            </a:pPr>
            <a:r>
              <a:rPr lang="zh-TW" altLang="en-US" sz="2600"/>
              <a:t>工作組織單位</a:t>
            </a:r>
          </a:p>
          <a:p>
            <a:pPr>
              <a:lnSpc>
                <a:spcPct val="90000"/>
              </a:lnSpc>
            </a:pPr>
            <a:r>
              <a:rPr lang="zh-TW" altLang="en-US" sz="2600"/>
              <a:t>俱樂部會員</a:t>
            </a:r>
          </a:p>
          <a:p>
            <a:pPr>
              <a:lnSpc>
                <a:spcPct val="90000"/>
              </a:lnSpc>
            </a:pPr>
            <a:r>
              <a:rPr lang="zh-TW" altLang="en-US" sz="2600"/>
              <a:t>飯店</a:t>
            </a:r>
            <a:r>
              <a:rPr lang="zh-TW" altLang="en-US"/>
              <a:t>、</a:t>
            </a:r>
            <a:r>
              <a:rPr lang="zh-TW" altLang="en-US" sz="2600"/>
              <a:t>旅遊資料</a:t>
            </a:r>
          </a:p>
        </p:txBody>
      </p:sp>
      <p:sp>
        <p:nvSpPr>
          <p:cNvPr id="1300486" name="Rectangle 6"/>
          <p:cNvSpPr>
            <a:spLocks noGrp="1" noChangeArrowheads="1"/>
          </p:cNvSpPr>
          <p:nvPr>
            <p:ph type="body" sz="half" idx="2"/>
          </p:nvPr>
        </p:nvSpPr>
        <p:spPr>
          <a:xfrm>
            <a:off x="5003800" y="1341438"/>
            <a:ext cx="3743325" cy="4706937"/>
          </a:xfrm>
        </p:spPr>
        <p:txBody>
          <a:bodyPr/>
          <a:lstStyle/>
          <a:p>
            <a:pPr>
              <a:lnSpc>
                <a:spcPct val="90000"/>
              </a:lnSpc>
            </a:pPr>
            <a:r>
              <a:rPr lang="zh-TW" altLang="en-US" sz="2600"/>
              <a:t>戶政資料</a:t>
            </a:r>
          </a:p>
          <a:p>
            <a:pPr>
              <a:lnSpc>
                <a:spcPct val="90000"/>
              </a:lnSpc>
            </a:pPr>
            <a:r>
              <a:rPr lang="zh-TW" altLang="en-US" sz="2600"/>
              <a:t>交通運輸</a:t>
            </a:r>
          </a:p>
          <a:p>
            <a:pPr>
              <a:lnSpc>
                <a:spcPct val="90000"/>
              </a:lnSpc>
            </a:pPr>
            <a:r>
              <a:rPr lang="zh-TW" altLang="en-US" sz="2600"/>
              <a:t>交通監理站</a:t>
            </a:r>
          </a:p>
          <a:p>
            <a:pPr>
              <a:lnSpc>
                <a:spcPct val="90000"/>
              </a:lnSpc>
            </a:pPr>
            <a:r>
              <a:rPr lang="zh-TW" altLang="en-US" sz="2600"/>
              <a:t>保險公司</a:t>
            </a:r>
          </a:p>
          <a:p>
            <a:pPr>
              <a:lnSpc>
                <a:spcPct val="90000"/>
              </a:lnSpc>
            </a:pPr>
            <a:r>
              <a:rPr lang="zh-TW" altLang="en-US" sz="2600"/>
              <a:t>醫院住院紀錄</a:t>
            </a:r>
          </a:p>
          <a:p>
            <a:pPr>
              <a:lnSpc>
                <a:spcPct val="90000"/>
              </a:lnSpc>
            </a:pPr>
            <a:r>
              <a:rPr lang="zh-TW" altLang="en-US" sz="2600"/>
              <a:t>銀行、信用卡</a:t>
            </a:r>
          </a:p>
          <a:p>
            <a:pPr>
              <a:lnSpc>
                <a:spcPct val="90000"/>
              </a:lnSpc>
            </a:pPr>
            <a:r>
              <a:rPr lang="zh-TW" altLang="en-US" sz="2600"/>
              <a:t>參與政黨組織</a:t>
            </a:r>
          </a:p>
          <a:p>
            <a:pPr>
              <a:lnSpc>
                <a:spcPct val="90000"/>
              </a:lnSpc>
            </a:pPr>
            <a:r>
              <a:rPr lang="zh-TW" altLang="en-US" sz="2600"/>
              <a:t>慈善公益機構</a:t>
            </a:r>
          </a:p>
          <a:p>
            <a:pPr>
              <a:lnSpc>
                <a:spcPct val="90000"/>
              </a:lnSpc>
            </a:pPr>
            <a:r>
              <a:rPr lang="zh-TW" altLang="en-US" sz="2600"/>
              <a:t>命理資料</a:t>
            </a:r>
          </a:p>
          <a:p>
            <a:pPr>
              <a:lnSpc>
                <a:spcPct val="90000"/>
              </a:lnSpc>
            </a:pPr>
            <a:r>
              <a:rPr lang="zh-TW" altLang="en-US" sz="2600"/>
              <a:t>寺廟組織</a:t>
            </a:r>
            <a:r>
              <a:rPr kumimoji="0" lang="en-US" altLang="zh-TW" sz="260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投影片編號版面配置區 6"/>
          <p:cNvSpPr>
            <a:spLocks noGrp="1"/>
          </p:cNvSpPr>
          <p:nvPr>
            <p:ph type="sldNum" sz="quarter" idx="12"/>
          </p:nvPr>
        </p:nvSpPr>
        <p:spPr/>
        <p:txBody>
          <a:bodyPr/>
          <a:lstStyle/>
          <a:p>
            <a:fld id="{32E58AEE-3BA2-4002-A35E-F8B09D8C6875}" type="slidenum">
              <a:rPr lang="en-US" altLang="zh-TW"/>
              <a:pPr/>
              <a:t>29</a:t>
            </a:fld>
            <a:endParaRPr lang="en-US" altLang="zh-TW"/>
          </a:p>
        </p:txBody>
      </p:sp>
      <p:sp>
        <p:nvSpPr>
          <p:cNvPr id="1131522" name="Rectangle 2"/>
          <p:cNvSpPr>
            <a:spLocks noGrp="1" noChangeArrowheads="1"/>
          </p:cNvSpPr>
          <p:nvPr>
            <p:ph type="title"/>
          </p:nvPr>
        </p:nvSpPr>
        <p:spPr>
          <a:xfrm>
            <a:off x="395288" y="188913"/>
            <a:ext cx="8424862" cy="863600"/>
          </a:xfrm>
        </p:spPr>
        <p:txBody>
          <a:bodyPr/>
          <a:lstStyle/>
          <a:p>
            <a:r>
              <a:rPr lang="zh-TW" altLang="en-US" sz="4000"/>
              <a:t>個人資料保護法</a:t>
            </a:r>
          </a:p>
        </p:txBody>
      </p:sp>
      <p:sp>
        <p:nvSpPr>
          <p:cNvPr id="1131523" name="Rectangle 3"/>
          <p:cNvSpPr>
            <a:spLocks noGrp="1" noChangeArrowheads="1"/>
          </p:cNvSpPr>
          <p:nvPr>
            <p:ph type="body" sz="half" idx="1"/>
          </p:nvPr>
        </p:nvSpPr>
        <p:spPr>
          <a:xfrm>
            <a:off x="685800" y="1052513"/>
            <a:ext cx="7702550" cy="5545137"/>
          </a:xfrm>
        </p:spPr>
        <p:txBody>
          <a:bodyPr/>
          <a:lstStyle/>
          <a:p>
            <a:pPr>
              <a:buFont typeface="Wingdings" pitchFamily="2" charset="2"/>
              <a:buNone/>
            </a:pPr>
            <a:endParaRPr lang="en-US" altLang="zh-TW" sz="2800" b="0">
              <a:solidFill>
                <a:srgbClr val="6600FF"/>
              </a:solidFill>
              <a:latin typeface="標楷體" pitchFamily="65" charset="-120"/>
              <a:cs typeface="Times New Roman" pitchFamily="18" charset="0"/>
            </a:endParaRPr>
          </a:p>
          <a:p>
            <a:pPr>
              <a:buFont typeface="Wingdings" pitchFamily="2" charset="2"/>
              <a:buNone/>
            </a:pPr>
            <a:endParaRPr lang="en-US" altLang="zh-TW" sz="2800" b="0">
              <a:solidFill>
                <a:srgbClr val="6600CC"/>
              </a:solidFill>
              <a:latin typeface="標楷體" pitchFamily="65" charset="-120"/>
              <a:cs typeface="Times New Roman" pitchFamily="18" charset="0"/>
            </a:endParaRPr>
          </a:p>
          <a:p>
            <a:pPr>
              <a:buFont typeface="Wingdings" pitchFamily="2" charset="2"/>
              <a:buNone/>
            </a:pPr>
            <a:endParaRPr lang="en-US" altLang="zh-TW" sz="2800" b="0">
              <a:solidFill>
                <a:srgbClr val="0000FF"/>
              </a:solidFill>
              <a:latin typeface="標楷體" pitchFamily="65" charset="-120"/>
              <a:cs typeface="Times New Roman" pitchFamily="18" charset="0"/>
            </a:endParaRPr>
          </a:p>
          <a:p>
            <a:pPr>
              <a:buFont typeface="Wingdings" pitchFamily="2" charset="2"/>
              <a:buNone/>
            </a:pPr>
            <a:endParaRPr lang="en-US" altLang="zh-TW" sz="2800" b="0">
              <a:solidFill>
                <a:srgbClr val="0000FF"/>
              </a:solidFill>
              <a:latin typeface="標楷體" pitchFamily="65" charset="-120"/>
              <a:cs typeface="Times New Roman" pitchFamily="18" charset="0"/>
            </a:endParaRPr>
          </a:p>
          <a:p>
            <a:pPr>
              <a:buFont typeface="Wingdings" pitchFamily="2" charset="2"/>
              <a:buNone/>
            </a:pPr>
            <a:endParaRPr lang="en-US" altLang="zh-TW" sz="2800" b="0">
              <a:solidFill>
                <a:srgbClr val="0000FF"/>
              </a:solidFill>
              <a:latin typeface="標楷體" pitchFamily="65" charset="-120"/>
              <a:cs typeface="Times New Roman" pitchFamily="18" charset="0"/>
            </a:endParaRPr>
          </a:p>
          <a:p>
            <a:pPr>
              <a:buFont typeface="Wingdings" pitchFamily="2" charset="2"/>
              <a:buNone/>
            </a:pPr>
            <a:endParaRPr lang="en-US" altLang="zh-TW" sz="2800" b="0">
              <a:solidFill>
                <a:srgbClr val="0000FF"/>
              </a:solidFill>
              <a:latin typeface="標楷體" pitchFamily="65" charset="-120"/>
              <a:cs typeface="Times New Roman" pitchFamily="18" charset="0"/>
            </a:endParaRPr>
          </a:p>
          <a:p>
            <a:pPr algn="ctr">
              <a:buFont typeface="Wingdings" pitchFamily="2" charset="2"/>
              <a:buNone/>
            </a:pPr>
            <a:endParaRPr lang="en-US" altLang="zh-TW" sz="2400" b="0">
              <a:solidFill>
                <a:srgbClr val="0000FF"/>
              </a:solidFill>
              <a:latin typeface="標楷體" pitchFamily="65" charset="-120"/>
              <a:cs typeface="Times New Roman" pitchFamily="18" charset="0"/>
            </a:endParaRPr>
          </a:p>
          <a:p>
            <a:pPr algn="ctr">
              <a:buFont typeface="Wingdings" pitchFamily="2" charset="2"/>
              <a:buNone/>
            </a:pPr>
            <a:endParaRPr lang="en-US" altLang="zh-TW" sz="2400" b="0">
              <a:solidFill>
                <a:srgbClr val="0000FF"/>
              </a:solidFill>
              <a:latin typeface="標楷體" pitchFamily="65" charset="-120"/>
              <a:cs typeface="Times New Roman" pitchFamily="18" charset="0"/>
            </a:endParaRPr>
          </a:p>
        </p:txBody>
      </p:sp>
      <p:sp>
        <p:nvSpPr>
          <p:cNvPr id="1131524" name="Line 4"/>
          <p:cNvSpPr>
            <a:spLocks noChangeShapeType="1"/>
          </p:cNvSpPr>
          <p:nvPr/>
        </p:nvSpPr>
        <p:spPr bwMode="auto">
          <a:xfrm>
            <a:off x="4500563" y="3933825"/>
            <a:ext cx="0" cy="1079500"/>
          </a:xfrm>
          <a:prstGeom prst="line">
            <a:avLst/>
          </a:prstGeom>
          <a:noFill/>
          <a:ln w="9525">
            <a:noFill/>
            <a:round/>
            <a:headEnd/>
            <a:tailEnd type="triangle" w="med" len="med"/>
          </a:ln>
          <a:effectLst/>
        </p:spPr>
        <p:txBody>
          <a:bodyPr lIns="90000" tIns="46800" rIns="90000" bIns="46800"/>
          <a:lstStyle/>
          <a:p>
            <a:endParaRPr lang="zh-TW" altLang="en-US"/>
          </a:p>
        </p:txBody>
      </p:sp>
      <p:pic>
        <p:nvPicPr>
          <p:cNvPr id="12" name="圖片 11" descr="82732.jpg"/>
          <p:cNvPicPr>
            <a:picLocks noChangeAspect="1"/>
          </p:cNvPicPr>
          <p:nvPr/>
        </p:nvPicPr>
        <p:blipFill>
          <a:blip r:embed="rId2" cstate="print"/>
          <a:srcRect/>
          <a:stretch>
            <a:fillRect/>
          </a:stretch>
        </p:blipFill>
        <p:spPr bwMode="auto">
          <a:xfrm>
            <a:off x="1403350" y="1341438"/>
            <a:ext cx="6048375" cy="4751387"/>
          </a:xfrm>
          <a:prstGeom prst="rect">
            <a:avLst/>
          </a:prstGeom>
          <a:noFill/>
          <a:ln w="9525">
            <a:noFill/>
            <a:miter lim="800000"/>
            <a:headEnd/>
            <a:tailEnd/>
          </a:ln>
        </p:spPr>
      </p:pic>
      <p:sp>
        <p:nvSpPr>
          <p:cNvPr id="1131526" name="橢圓 6"/>
          <p:cNvSpPr>
            <a:spLocks noChangeArrowheads="1"/>
          </p:cNvSpPr>
          <p:nvPr/>
        </p:nvSpPr>
        <p:spPr bwMode="auto">
          <a:xfrm>
            <a:off x="4211638" y="3551238"/>
            <a:ext cx="1008062" cy="863600"/>
          </a:xfrm>
          <a:prstGeom prst="ellipse">
            <a:avLst/>
          </a:prstGeom>
          <a:noFill/>
          <a:ln w="9525" algn="ctr">
            <a:noFill/>
            <a:round/>
            <a:headEnd/>
            <a:tailEnd/>
          </a:ln>
        </p:spPr>
        <p:txBody>
          <a:bodyPr lIns="0" tIns="0" rIns="0" bIns="0" anchor="ctr"/>
          <a:lstStyle/>
          <a:p>
            <a:pPr>
              <a:spcBef>
                <a:spcPct val="0"/>
              </a:spcBef>
            </a:pPr>
            <a:endParaRPr lang="zh-TW" altLang="zh-TW" sz="1800" i="1">
              <a:latin typeface="Arial" charset="0"/>
              <a:ea typeface="華康中黑體(P)" pitchFamily="34" charset="-120"/>
            </a:endParaRPr>
          </a:p>
        </p:txBody>
      </p:sp>
      <p:sp>
        <p:nvSpPr>
          <p:cNvPr id="1131527" name="橢圓 7"/>
          <p:cNvSpPr>
            <a:spLocks noChangeArrowheads="1"/>
          </p:cNvSpPr>
          <p:nvPr/>
        </p:nvSpPr>
        <p:spPr bwMode="auto">
          <a:xfrm>
            <a:off x="1619250" y="3162300"/>
            <a:ext cx="1944688" cy="1851025"/>
          </a:xfrm>
          <a:prstGeom prst="ellipse">
            <a:avLst/>
          </a:prstGeom>
          <a:solidFill>
            <a:srgbClr val="FF0000">
              <a:alpha val="70195"/>
            </a:srgbClr>
          </a:solidFill>
          <a:ln w="9525" algn="ctr">
            <a:noFill/>
            <a:round/>
            <a:headEnd/>
            <a:tailEnd/>
          </a:ln>
        </p:spPr>
        <p:txBody>
          <a:bodyPr lIns="0" tIns="0" rIns="0" bIns="0" anchor="ctr"/>
          <a:lstStyle/>
          <a:p>
            <a:pPr algn="ctr">
              <a:spcBef>
                <a:spcPct val="0"/>
              </a:spcBef>
            </a:pPr>
            <a:r>
              <a:rPr lang="zh-TW" altLang="en-US" sz="2800" b="1">
                <a:latin typeface="標楷體" pitchFamily="65" charset="-120"/>
              </a:rPr>
              <a:t>避免</a:t>
            </a:r>
          </a:p>
        </p:txBody>
      </p:sp>
      <p:sp>
        <p:nvSpPr>
          <p:cNvPr id="16" name="橢圓 8"/>
          <p:cNvSpPr>
            <a:spLocks noChangeArrowheads="1"/>
          </p:cNvSpPr>
          <p:nvPr/>
        </p:nvSpPr>
        <p:spPr bwMode="auto">
          <a:xfrm>
            <a:off x="5219700" y="3162300"/>
            <a:ext cx="1944688" cy="1851025"/>
          </a:xfrm>
          <a:prstGeom prst="ellipse">
            <a:avLst/>
          </a:prstGeom>
          <a:solidFill>
            <a:srgbClr val="0000FF">
              <a:alpha val="70195"/>
            </a:srgbClr>
          </a:solidFill>
          <a:ln w="9525" algn="ctr">
            <a:noFill/>
            <a:round/>
            <a:headEnd/>
            <a:tailEnd/>
          </a:ln>
        </p:spPr>
        <p:txBody>
          <a:bodyPr lIns="0" tIns="0" rIns="0" bIns="0" anchor="ctr"/>
          <a:lstStyle/>
          <a:p>
            <a:pPr algn="ctr">
              <a:spcBef>
                <a:spcPct val="0"/>
              </a:spcBef>
            </a:pPr>
            <a:r>
              <a:rPr lang="zh-TW" altLang="en-US" sz="2800" b="1">
                <a:latin typeface="標楷體" pitchFamily="65" charset="-120"/>
              </a:rPr>
              <a:t>促進</a:t>
            </a:r>
          </a:p>
        </p:txBody>
      </p:sp>
      <p:sp>
        <p:nvSpPr>
          <p:cNvPr id="18" name="文字方塊 17"/>
          <p:cNvSpPr txBox="1">
            <a:spLocks noChangeArrowheads="1"/>
          </p:cNvSpPr>
          <p:nvPr/>
        </p:nvSpPr>
        <p:spPr bwMode="auto">
          <a:xfrm>
            <a:off x="4183063" y="3117850"/>
            <a:ext cx="460375" cy="2170113"/>
          </a:xfrm>
          <a:prstGeom prst="rect">
            <a:avLst/>
          </a:prstGeom>
          <a:noFill/>
          <a:ln w="9525">
            <a:noFill/>
            <a:miter lim="800000"/>
            <a:headEnd/>
            <a:tailEnd/>
          </a:ln>
        </p:spPr>
        <p:txBody>
          <a:bodyPr vert="eaVert" wrap="none">
            <a:spAutoFit/>
          </a:bodyPr>
          <a:lstStyle/>
          <a:p>
            <a:pPr>
              <a:spcBef>
                <a:spcPct val="0"/>
              </a:spcBef>
            </a:pPr>
            <a:r>
              <a:rPr lang="zh-TW" altLang="en-US" sz="1800">
                <a:solidFill>
                  <a:schemeClr val="bg1"/>
                </a:solidFill>
                <a:latin typeface="Arial" charset="0"/>
              </a:rPr>
              <a:t>取得平衡的衡量基準</a:t>
            </a:r>
          </a:p>
        </p:txBody>
      </p:sp>
      <p:sp>
        <p:nvSpPr>
          <p:cNvPr id="19" name="流程圖: 打孔紙帶 18"/>
          <p:cNvSpPr/>
          <p:nvPr/>
        </p:nvSpPr>
        <p:spPr bwMode="auto">
          <a:xfrm>
            <a:off x="3132138" y="1484313"/>
            <a:ext cx="2519362" cy="1081087"/>
          </a:xfrm>
          <a:prstGeom prst="flowChartPunchedTap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anchor="ctr"/>
          <a:lstStyle/>
          <a:p>
            <a:pPr algn="ctr">
              <a:spcBef>
                <a:spcPct val="0"/>
              </a:spcBef>
            </a:pPr>
            <a:r>
              <a:rPr lang="zh-TW" altLang="en-US" sz="2000" b="1">
                <a:latin typeface="標楷體" pitchFamily="65" charset="-120"/>
              </a:rPr>
              <a:t>規範個人資料之</a:t>
            </a:r>
          </a:p>
          <a:p>
            <a:pPr algn="ctr">
              <a:spcBef>
                <a:spcPct val="0"/>
              </a:spcBef>
            </a:pPr>
            <a:r>
              <a:rPr lang="zh-TW" altLang="en-US" sz="2000" b="1">
                <a:latin typeface="標楷體" pitchFamily="65" charset="-120"/>
              </a:rPr>
              <a:t>蒐集、處理及利用</a:t>
            </a:r>
          </a:p>
        </p:txBody>
      </p:sp>
      <p:grpSp>
        <p:nvGrpSpPr>
          <p:cNvPr id="2" name="群組 21"/>
          <p:cNvGrpSpPr>
            <a:grpSpLocks/>
          </p:cNvGrpSpPr>
          <p:nvPr/>
        </p:nvGrpSpPr>
        <p:grpSpPr bwMode="auto">
          <a:xfrm>
            <a:off x="3203575" y="5373688"/>
            <a:ext cx="2447925" cy="719137"/>
            <a:chOff x="3203848" y="5085184"/>
            <a:chExt cx="2448272" cy="720080"/>
          </a:xfrm>
        </p:grpSpPr>
        <p:sp>
          <p:nvSpPr>
            <p:cNvPr id="1131532" name="流程圖: 人工作業 19"/>
            <p:cNvSpPr>
              <a:spLocks noChangeArrowheads="1"/>
            </p:cNvSpPr>
            <p:nvPr/>
          </p:nvSpPr>
          <p:spPr bwMode="auto">
            <a:xfrm rot="10800000">
              <a:off x="3203848" y="5085184"/>
              <a:ext cx="2448272" cy="720080"/>
            </a:xfrm>
            <a:prstGeom prst="flowChartManualOperation">
              <a:avLst/>
            </a:prstGeom>
            <a:solidFill>
              <a:schemeClr val="accent1"/>
            </a:solidFill>
            <a:ln w="9525" algn="ctr">
              <a:solidFill>
                <a:schemeClr val="tx1"/>
              </a:solidFill>
              <a:round/>
              <a:headEnd/>
              <a:tailEnd/>
            </a:ln>
          </p:spPr>
          <p:txBody>
            <a:bodyPr/>
            <a:lstStyle/>
            <a:p>
              <a:pPr>
                <a:spcBef>
                  <a:spcPct val="0"/>
                </a:spcBef>
              </a:pPr>
              <a:endParaRPr lang="zh-TW" altLang="zh-TW" sz="1800" i="1">
                <a:latin typeface="Arial" charset="0"/>
              </a:endParaRPr>
            </a:p>
          </p:txBody>
        </p:sp>
        <p:sp>
          <p:nvSpPr>
            <p:cNvPr id="1131533" name="文字方塊 20"/>
            <p:cNvSpPr txBox="1">
              <a:spLocks noChangeArrowheads="1"/>
            </p:cNvSpPr>
            <p:nvPr/>
          </p:nvSpPr>
          <p:spPr bwMode="auto">
            <a:xfrm>
              <a:off x="3419872" y="5333146"/>
              <a:ext cx="1980029" cy="400110"/>
            </a:xfrm>
            <a:prstGeom prst="rect">
              <a:avLst/>
            </a:prstGeom>
            <a:noFill/>
            <a:ln w="9525">
              <a:noFill/>
              <a:miter lim="800000"/>
              <a:headEnd/>
              <a:tailEnd/>
            </a:ln>
          </p:spPr>
          <p:txBody>
            <a:bodyPr wrap="none">
              <a:spAutoFit/>
            </a:bodyPr>
            <a:lstStyle/>
            <a:p>
              <a:pPr>
                <a:spcBef>
                  <a:spcPct val="0"/>
                </a:spcBef>
              </a:pPr>
              <a:r>
                <a:rPr lang="zh-TW" altLang="en-US" sz="2000" b="1">
                  <a:latin typeface="Arial" charset="0"/>
                </a:rPr>
                <a:t>個人資料保護法</a:t>
              </a:r>
            </a:p>
          </p:txBody>
        </p:sp>
      </p:grpSp>
      <p:grpSp>
        <p:nvGrpSpPr>
          <p:cNvPr id="3" name="群組 24"/>
          <p:cNvGrpSpPr>
            <a:grpSpLocks/>
          </p:cNvGrpSpPr>
          <p:nvPr/>
        </p:nvGrpSpPr>
        <p:grpSpPr bwMode="auto">
          <a:xfrm>
            <a:off x="1619250" y="3141663"/>
            <a:ext cx="5545138" cy="1851025"/>
            <a:chOff x="1619672" y="4746302"/>
            <a:chExt cx="5545186" cy="1851050"/>
          </a:xfrm>
        </p:grpSpPr>
        <p:sp>
          <p:nvSpPr>
            <p:cNvPr id="1131535" name="橢圓 7"/>
            <p:cNvSpPr>
              <a:spLocks noChangeArrowheads="1"/>
            </p:cNvSpPr>
            <p:nvPr/>
          </p:nvSpPr>
          <p:spPr bwMode="auto">
            <a:xfrm>
              <a:off x="1619672" y="4746302"/>
              <a:ext cx="1944736" cy="1851050"/>
            </a:xfrm>
            <a:prstGeom prst="ellipse">
              <a:avLst/>
            </a:prstGeom>
            <a:solidFill>
              <a:srgbClr val="FF0000">
                <a:alpha val="70195"/>
              </a:srgbClr>
            </a:solidFill>
            <a:ln w="9525" algn="ctr">
              <a:noFill/>
              <a:round/>
              <a:headEnd/>
              <a:tailEnd/>
            </a:ln>
          </p:spPr>
          <p:txBody>
            <a:bodyPr lIns="0" tIns="0" rIns="0" bIns="0" anchor="ctr"/>
            <a:lstStyle/>
            <a:p>
              <a:pPr algn="ctr">
                <a:spcBef>
                  <a:spcPct val="0"/>
                </a:spcBef>
              </a:pPr>
              <a:r>
                <a:rPr lang="zh-TW" altLang="en-US" sz="2800">
                  <a:solidFill>
                    <a:schemeClr val="bg1"/>
                  </a:solidFill>
                  <a:latin typeface="標楷體" pitchFamily="65" charset="-120"/>
                </a:rPr>
                <a:t>人格權受侵害</a:t>
              </a:r>
            </a:p>
          </p:txBody>
        </p:sp>
        <p:sp>
          <p:nvSpPr>
            <p:cNvPr id="24" name="橢圓 8"/>
            <p:cNvSpPr>
              <a:spLocks noChangeArrowheads="1"/>
            </p:cNvSpPr>
            <p:nvPr/>
          </p:nvSpPr>
          <p:spPr bwMode="auto">
            <a:xfrm>
              <a:off x="5220153" y="4746302"/>
              <a:ext cx="1944705" cy="1851050"/>
            </a:xfrm>
            <a:prstGeom prst="ellipse">
              <a:avLst/>
            </a:prstGeom>
            <a:solidFill>
              <a:srgbClr val="0000FF">
                <a:alpha val="70195"/>
              </a:srgbClr>
            </a:solidFill>
            <a:ln w="9525" algn="ctr">
              <a:noFill/>
              <a:round/>
              <a:headEnd/>
              <a:tailEnd/>
            </a:ln>
          </p:spPr>
          <p:txBody>
            <a:bodyPr lIns="0" tIns="0" rIns="0" bIns="0" anchor="ctr"/>
            <a:lstStyle/>
            <a:p>
              <a:pPr algn="ctr">
                <a:spcBef>
                  <a:spcPct val="0"/>
                </a:spcBef>
              </a:pPr>
              <a:r>
                <a:rPr lang="zh-TW" altLang="en-US" sz="2800">
                  <a:solidFill>
                    <a:schemeClr val="bg1"/>
                  </a:solidFill>
                  <a:latin typeface="標楷體" pitchFamily="65" charset="-120"/>
                </a:rPr>
                <a:t>資料合理流通</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2000"/>
                                        <p:tgtEl>
                                          <p:spTgt spid="18"/>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4"/>
          <p:cNvSpPr>
            <a:spLocks noGrp="1"/>
          </p:cNvSpPr>
          <p:nvPr>
            <p:ph type="sldNum" sz="quarter" idx="12"/>
          </p:nvPr>
        </p:nvSpPr>
        <p:spPr/>
        <p:txBody>
          <a:bodyPr/>
          <a:lstStyle/>
          <a:p>
            <a:fld id="{4E1997A8-63DD-457D-8DC4-8425F2A1D7DD}" type="slidenum">
              <a:rPr lang="en-US" altLang="zh-TW"/>
              <a:pPr/>
              <a:t>3</a:t>
            </a:fld>
            <a:endParaRPr lang="en-US" altLang="zh-TW"/>
          </a:p>
        </p:txBody>
      </p:sp>
      <p:sp>
        <p:nvSpPr>
          <p:cNvPr id="1443842" name="Rectangle 2"/>
          <p:cNvSpPr>
            <a:spLocks noGrp="1" noChangeArrowheads="1"/>
          </p:cNvSpPr>
          <p:nvPr>
            <p:ph type="title"/>
          </p:nvPr>
        </p:nvSpPr>
        <p:spPr>
          <a:xfrm>
            <a:off x="684213" y="333375"/>
            <a:ext cx="7772400" cy="635000"/>
          </a:xfrm>
        </p:spPr>
        <p:txBody>
          <a:bodyPr/>
          <a:lstStyle/>
          <a:p>
            <a:r>
              <a:rPr lang="zh-TW" altLang="en-US" sz="4000"/>
              <a:t>面臨的資安威脅種類</a:t>
            </a:r>
          </a:p>
        </p:txBody>
      </p:sp>
      <p:grpSp>
        <p:nvGrpSpPr>
          <p:cNvPr id="1443843" name="Group 3"/>
          <p:cNvGrpSpPr>
            <a:grpSpLocks/>
          </p:cNvGrpSpPr>
          <p:nvPr/>
        </p:nvGrpSpPr>
        <p:grpSpPr bwMode="auto">
          <a:xfrm>
            <a:off x="323850" y="1052513"/>
            <a:ext cx="8497888" cy="1222375"/>
            <a:chOff x="677" y="1072"/>
            <a:chExt cx="4983" cy="453"/>
          </a:xfrm>
        </p:grpSpPr>
        <p:sp>
          <p:nvSpPr>
            <p:cNvPr id="1443844" name="Rectangle 4"/>
            <p:cNvSpPr>
              <a:spLocks noChangeArrowheads="1"/>
            </p:cNvSpPr>
            <p:nvPr/>
          </p:nvSpPr>
          <p:spPr bwMode="auto">
            <a:xfrm>
              <a:off x="1805" y="1072"/>
              <a:ext cx="3855" cy="452"/>
            </a:xfrm>
            <a:prstGeom prst="rect">
              <a:avLst/>
            </a:prstGeom>
            <a:solidFill>
              <a:srgbClr val="DDDDDD"/>
            </a:solidFill>
            <a:ln w="57150">
              <a:solidFill>
                <a:schemeClr val="accent1"/>
              </a:solidFill>
              <a:miter lim="800000"/>
              <a:headEnd/>
              <a:tailEnd/>
            </a:ln>
            <a:effectLst/>
          </p:spPr>
          <p:txBody>
            <a:bodyPr wrap="none" anchor="ctr"/>
            <a:lstStyle/>
            <a:p>
              <a:pPr>
                <a:spcBef>
                  <a:spcPct val="0"/>
                </a:spcBef>
              </a:pPr>
              <a:r>
                <a:rPr lang="en-US" altLang="zh-TW" b="1">
                  <a:solidFill>
                    <a:srgbClr val="800000"/>
                  </a:solidFill>
                </a:rPr>
                <a:t>P2P</a:t>
              </a:r>
              <a:r>
                <a:rPr lang="zh-TW" altLang="en-US" b="1">
                  <a:solidFill>
                    <a:srgbClr val="800000"/>
                  </a:solidFill>
                </a:rPr>
                <a:t>分享軟體、無線網路風險、社交工程攻擊、</a:t>
              </a:r>
            </a:p>
            <a:p>
              <a:r>
                <a:rPr lang="zh-TW" altLang="en-US" b="1">
                  <a:solidFill>
                    <a:srgbClr val="800000"/>
                  </a:solidFill>
                </a:rPr>
                <a:t>網頁掛馬、網站釣魚、隨身碟風險、社群網絡等</a:t>
              </a:r>
            </a:p>
          </p:txBody>
        </p:sp>
        <p:sp>
          <p:nvSpPr>
            <p:cNvPr id="1443845" name="AutoShape 5"/>
            <p:cNvSpPr>
              <a:spLocks noChangeArrowheads="1"/>
            </p:cNvSpPr>
            <p:nvPr/>
          </p:nvSpPr>
          <p:spPr bwMode="auto">
            <a:xfrm>
              <a:off x="677" y="1072"/>
              <a:ext cx="1128" cy="453"/>
            </a:xfrm>
            <a:prstGeom prst="roundRect">
              <a:avLst>
                <a:gd name="adj" fmla="val 0"/>
              </a:avLst>
            </a:prstGeom>
            <a:solidFill>
              <a:srgbClr val="969696"/>
            </a:solidFill>
            <a:ln w="57150">
              <a:solidFill>
                <a:schemeClr val="accent1"/>
              </a:solidFill>
              <a:round/>
              <a:headEnd/>
              <a:tailEnd/>
            </a:ln>
            <a:effectLst/>
          </p:spPr>
          <p:txBody>
            <a:bodyPr lIns="92075" tIns="46038" rIns="92075" bIns="46038" anchor="ctr"/>
            <a:lstStyle/>
            <a:p>
              <a:pPr algn="ctr" eaLnBrk="0" hangingPunct="0">
                <a:spcBef>
                  <a:spcPct val="0"/>
                </a:spcBef>
              </a:pPr>
              <a:r>
                <a:rPr kumimoji="0" lang="zh-TW" altLang="en-US" sz="3200" b="1">
                  <a:solidFill>
                    <a:schemeClr val="bg1"/>
                  </a:solidFill>
                </a:rPr>
                <a:t>資安威脅不斷</a:t>
              </a:r>
            </a:p>
          </p:txBody>
        </p:sp>
      </p:grpSp>
      <p:pic>
        <p:nvPicPr>
          <p:cNvPr id="1443846" name="Picture 6" descr="ps_sup高科技機密外洩案例"/>
          <p:cNvPicPr>
            <a:picLocks noChangeAspect="1" noChangeArrowheads="1"/>
          </p:cNvPicPr>
          <p:nvPr/>
        </p:nvPicPr>
        <p:blipFill>
          <a:blip r:embed="rId2" cstate="print"/>
          <a:srcRect/>
          <a:stretch>
            <a:fillRect/>
          </a:stretch>
        </p:blipFill>
        <p:spPr bwMode="auto">
          <a:xfrm>
            <a:off x="323850" y="2352675"/>
            <a:ext cx="3240088" cy="3359150"/>
          </a:xfrm>
          <a:prstGeom prst="rect">
            <a:avLst/>
          </a:prstGeom>
          <a:noFill/>
        </p:spPr>
      </p:pic>
      <p:pic>
        <p:nvPicPr>
          <p:cNvPr id="1443847" name="Picture 7" descr="892988dc"/>
          <p:cNvPicPr>
            <a:picLocks noChangeAspect="1" noChangeArrowheads="1"/>
          </p:cNvPicPr>
          <p:nvPr/>
        </p:nvPicPr>
        <p:blipFill>
          <a:blip r:embed="rId3" cstate="print"/>
          <a:srcRect/>
          <a:stretch>
            <a:fillRect/>
          </a:stretch>
        </p:blipFill>
        <p:spPr bwMode="auto">
          <a:xfrm>
            <a:off x="2124075" y="4221163"/>
            <a:ext cx="4016375" cy="2211387"/>
          </a:xfrm>
          <a:prstGeom prst="rect">
            <a:avLst/>
          </a:prstGeom>
          <a:noFill/>
        </p:spPr>
      </p:pic>
      <p:pic>
        <p:nvPicPr>
          <p:cNvPr id="1443848" name="Picture 8"/>
          <p:cNvPicPr>
            <a:picLocks noChangeAspect="1" noChangeArrowheads="1"/>
          </p:cNvPicPr>
          <p:nvPr/>
        </p:nvPicPr>
        <p:blipFill>
          <a:blip r:embed="rId4" cstate="print"/>
          <a:srcRect/>
          <a:stretch>
            <a:fillRect/>
          </a:stretch>
        </p:blipFill>
        <p:spPr bwMode="auto">
          <a:xfrm>
            <a:off x="4067175" y="2492375"/>
            <a:ext cx="4752975" cy="2970213"/>
          </a:xfrm>
          <a:prstGeom prst="rect">
            <a:avLst/>
          </a:prstGeom>
          <a:noFill/>
          <a:ln w="9525">
            <a:solidFill>
              <a:schemeClr val="accent1"/>
            </a:solidFill>
            <a:miter lim="800000"/>
            <a:headEnd/>
            <a:tailEnd/>
          </a:ln>
          <a:effectLst>
            <a:outerShdw dist="35921" dir="2700000" algn="ctr" rotWithShape="0">
              <a:srgbClr val="808080"/>
            </a:outerShdw>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3"/>
          <p:cNvSpPr>
            <a:spLocks noGrp="1"/>
          </p:cNvSpPr>
          <p:nvPr>
            <p:ph type="sldNum" sz="quarter" idx="12"/>
          </p:nvPr>
        </p:nvSpPr>
        <p:spPr/>
        <p:txBody>
          <a:bodyPr/>
          <a:lstStyle/>
          <a:p>
            <a:fld id="{FB504C8D-F1EB-4F0D-8D47-FA03ED5D43A1}" type="slidenum">
              <a:rPr lang="en-US" altLang="zh-TW"/>
              <a:pPr/>
              <a:t>30</a:t>
            </a:fld>
            <a:endParaRPr lang="en-US" altLang="zh-TW"/>
          </a:p>
        </p:txBody>
      </p:sp>
      <p:sp>
        <p:nvSpPr>
          <p:cNvPr id="1420290" name="投影片編號版面配置區 5"/>
          <p:cNvSpPr txBox="1">
            <a:spLocks noGrp="1"/>
          </p:cNvSpPr>
          <p:nvPr/>
        </p:nvSpPr>
        <p:spPr bwMode="auto">
          <a:xfrm>
            <a:off x="7086600" y="6248400"/>
            <a:ext cx="1905000" cy="457200"/>
          </a:xfrm>
          <a:prstGeom prst="rect">
            <a:avLst/>
          </a:prstGeom>
          <a:noFill/>
          <a:ln w="9525">
            <a:noFill/>
            <a:miter lim="800000"/>
            <a:headEnd/>
            <a:tailEnd/>
          </a:ln>
        </p:spPr>
        <p:txBody>
          <a:bodyPr/>
          <a:lstStyle/>
          <a:p>
            <a:pPr algn="r">
              <a:spcBef>
                <a:spcPct val="0"/>
              </a:spcBef>
            </a:pPr>
            <a:fld id="{0CDFF025-F389-48E9-B481-F05C6E16B3EC}" type="slidenum">
              <a:rPr lang="en-US" altLang="zh-TW" sz="1400">
                <a:ea typeface="新細明體" pitchFamily="18" charset="-120"/>
              </a:rPr>
              <a:pPr algn="r">
                <a:spcBef>
                  <a:spcPct val="0"/>
                </a:spcBef>
              </a:pPr>
              <a:t>30</a:t>
            </a:fld>
            <a:endParaRPr lang="en-US" altLang="zh-TW" sz="1400">
              <a:ea typeface="新細明體" pitchFamily="18" charset="-120"/>
            </a:endParaRPr>
          </a:p>
        </p:txBody>
      </p:sp>
      <p:sp>
        <p:nvSpPr>
          <p:cNvPr id="1420291" name="Rectangle 2"/>
          <p:cNvSpPr>
            <a:spLocks noGrp="1" noChangeArrowheads="1"/>
          </p:cNvSpPr>
          <p:nvPr>
            <p:ph type="title" idx="4294967295"/>
          </p:nvPr>
        </p:nvSpPr>
        <p:spPr>
          <a:xfrm>
            <a:off x="684213" y="188913"/>
            <a:ext cx="7918450" cy="914400"/>
          </a:xfrm>
        </p:spPr>
        <p:txBody>
          <a:bodyPr/>
          <a:lstStyle/>
          <a:p>
            <a:r>
              <a:rPr lang="zh-TW" altLang="en-US" sz="4000"/>
              <a:t>個人資料保護法修法歷程</a:t>
            </a:r>
          </a:p>
        </p:txBody>
      </p:sp>
      <p:sp>
        <p:nvSpPr>
          <p:cNvPr id="1420292" name="Line 5"/>
          <p:cNvSpPr>
            <a:spLocks noChangeShapeType="1"/>
          </p:cNvSpPr>
          <p:nvPr/>
        </p:nvSpPr>
        <p:spPr bwMode="auto">
          <a:xfrm>
            <a:off x="738188" y="2903538"/>
            <a:ext cx="8010525" cy="20637"/>
          </a:xfrm>
          <a:prstGeom prst="line">
            <a:avLst/>
          </a:prstGeom>
          <a:noFill/>
          <a:ln w="57150">
            <a:solidFill>
              <a:schemeClr val="tx1"/>
            </a:solidFill>
            <a:round/>
            <a:headEnd type="oval" w="med" len="med"/>
            <a:tailEnd type="triangle" w="med" len="med"/>
          </a:ln>
        </p:spPr>
        <p:txBody>
          <a:bodyPr/>
          <a:lstStyle/>
          <a:p>
            <a:endParaRPr lang="zh-TW" altLang="en-US"/>
          </a:p>
        </p:txBody>
      </p:sp>
      <p:sp>
        <p:nvSpPr>
          <p:cNvPr id="1420293" name="Text Box 6"/>
          <p:cNvSpPr txBox="1">
            <a:spLocks noChangeArrowheads="1"/>
          </p:cNvSpPr>
          <p:nvPr/>
        </p:nvSpPr>
        <p:spPr bwMode="auto">
          <a:xfrm>
            <a:off x="468313" y="3141663"/>
            <a:ext cx="2087562" cy="703262"/>
          </a:xfrm>
          <a:prstGeom prst="rect">
            <a:avLst/>
          </a:prstGeom>
          <a:noFill/>
          <a:ln w="9525">
            <a:noFill/>
            <a:miter lim="800000"/>
            <a:headEnd/>
            <a:tailEnd/>
          </a:ln>
        </p:spPr>
        <p:txBody>
          <a:bodyPr>
            <a:spAutoFit/>
          </a:bodyPr>
          <a:lstStyle/>
          <a:p>
            <a:pPr algn="ctr" eaLnBrk="0" hangingPunct="0">
              <a:lnSpc>
                <a:spcPct val="80000"/>
              </a:lnSpc>
              <a:spcBef>
                <a:spcPct val="40000"/>
              </a:spcBef>
            </a:pPr>
            <a:r>
              <a:rPr kumimoji="0" lang="zh-TW" altLang="en-US" sz="2000" b="1">
                <a:solidFill>
                  <a:srgbClr val="003366"/>
                </a:solidFill>
                <a:latin typeface="Corbel" pitchFamily="34" charset="0"/>
              </a:rPr>
              <a:t>電腦處理</a:t>
            </a:r>
          </a:p>
          <a:p>
            <a:pPr algn="ctr" eaLnBrk="0" hangingPunct="0">
              <a:lnSpc>
                <a:spcPct val="80000"/>
              </a:lnSpc>
              <a:spcBef>
                <a:spcPct val="40000"/>
              </a:spcBef>
            </a:pPr>
            <a:r>
              <a:rPr kumimoji="0" lang="zh-TW" altLang="en-US" sz="2000" b="1">
                <a:solidFill>
                  <a:srgbClr val="003366"/>
                </a:solidFill>
                <a:latin typeface="Corbel" pitchFamily="34" charset="0"/>
              </a:rPr>
              <a:t>個人資料保護法</a:t>
            </a:r>
          </a:p>
        </p:txBody>
      </p:sp>
      <p:sp>
        <p:nvSpPr>
          <p:cNvPr id="1420294" name="Text Box 7"/>
          <p:cNvSpPr txBox="1">
            <a:spLocks noChangeArrowheads="1"/>
          </p:cNvSpPr>
          <p:nvPr/>
        </p:nvSpPr>
        <p:spPr bwMode="auto">
          <a:xfrm>
            <a:off x="1908175" y="4581525"/>
            <a:ext cx="2519363" cy="703263"/>
          </a:xfrm>
          <a:prstGeom prst="rect">
            <a:avLst/>
          </a:prstGeom>
          <a:noFill/>
          <a:ln w="9525">
            <a:noFill/>
            <a:miter lim="800000"/>
            <a:headEnd/>
            <a:tailEnd/>
          </a:ln>
        </p:spPr>
        <p:txBody>
          <a:bodyPr>
            <a:spAutoFit/>
          </a:bodyPr>
          <a:lstStyle/>
          <a:p>
            <a:pPr algn="ctr" eaLnBrk="0" hangingPunct="0">
              <a:lnSpc>
                <a:spcPct val="80000"/>
              </a:lnSpc>
              <a:spcBef>
                <a:spcPct val="40000"/>
              </a:spcBef>
            </a:pPr>
            <a:r>
              <a:rPr kumimoji="0" lang="zh-TW" altLang="en-US" sz="2000" b="1">
                <a:solidFill>
                  <a:schemeClr val="accent2"/>
                </a:solidFill>
                <a:latin typeface="Corbel" pitchFamily="34" charset="0"/>
              </a:rPr>
              <a:t>立法院通過</a:t>
            </a:r>
          </a:p>
          <a:p>
            <a:pPr algn="ctr" eaLnBrk="0" hangingPunct="0">
              <a:lnSpc>
                <a:spcPct val="80000"/>
              </a:lnSpc>
              <a:spcBef>
                <a:spcPct val="40000"/>
              </a:spcBef>
            </a:pPr>
            <a:r>
              <a:rPr kumimoji="0" lang="zh-TW" altLang="en-US" sz="2000" b="1">
                <a:solidFill>
                  <a:schemeClr val="accent2"/>
                </a:solidFill>
                <a:latin typeface="Corbel" pitchFamily="34" charset="0"/>
              </a:rPr>
              <a:t>個人資料保護法</a:t>
            </a:r>
            <a:r>
              <a:rPr kumimoji="0" lang="zh-TW" altLang="en-US" sz="2000" b="1">
                <a:solidFill>
                  <a:schemeClr val="accent2"/>
                </a:solidFill>
              </a:rPr>
              <a:t>修正</a:t>
            </a:r>
          </a:p>
        </p:txBody>
      </p:sp>
      <p:sp>
        <p:nvSpPr>
          <p:cNvPr id="1420295" name="Text Box 8"/>
          <p:cNvSpPr txBox="1">
            <a:spLocks noChangeArrowheads="1"/>
          </p:cNvSpPr>
          <p:nvPr/>
        </p:nvSpPr>
        <p:spPr bwMode="auto">
          <a:xfrm>
            <a:off x="3851275" y="3213100"/>
            <a:ext cx="2016125" cy="701675"/>
          </a:xfrm>
          <a:prstGeom prst="rect">
            <a:avLst/>
          </a:prstGeom>
          <a:noFill/>
          <a:ln w="9525">
            <a:noFill/>
            <a:miter lim="800000"/>
            <a:headEnd/>
            <a:tailEnd/>
          </a:ln>
        </p:spPr>
        <p:txBody>
          <a:bodyPr>
            <a:spAutoFit/>
          </a:bodyPr>
          <a:lstStyle/>
          <a:p>
            <a:pPr algn="ctr" eaLnBrk="0" hangingPunct="0"/>
            <a:r>
              <a:rPr kumimoji="0" lang="zh-TW" altLang="en-US" sz="2000" b="1">
                <a:solidFill>
                  <a:schemeClr val="accent2"/>
                </a:solidFill>
                <a:latin typeface="標楷體" pitchFamily="65" charset="-120"/>
              </a:rPr>
              <a:t>總統令公布          個人資料保護法</a:t>
            </a:r>
          </a:p>
        </p:txBody>
      </p:sp>
      <p:sp>
        <p:nvSpPr>
          <p:cNvPr id="1420296" name="Text Box 9"/>
          <p:cNvSpPr txBox="1">
            <a:spLocks noChangeArrowheads="1"/>
          </p:cNvSpPr>
          <p:nvPr/>
        </p:nvSpPr>
        <p:spPr bwMode="auto">
          <a:xfrm>
            <a:off x="6300788" y="4005263"/>
            <a:ext cx="2303462" cy="701675"/>
          </a:xfrm>
          <a:prstGeom prst="rect">
            <a:avLst/>
          </a:prstGeom>
          <a:noFill/>
          <a:ln w="9525">
            <a:noFill/>
            <a:miter lim="800000"/>
            <a:headEnd/>
            <a:tailEnd/>
          </a:ln>
        </p:spPr>
        <p:txBody>
          <a:bodyPr>
            <a:spAutoFit/>
          </a:bodyPr>
          <a:lstStyle/>
          <a:p>
            <a:pPr algn="ctr" eaLnBrk="0" hangingPunct="0"/>
            <a:r>
              <a:rPr kumimoji="0" lang="zh-TW" altLang="en-US" sz="2000" b="1">
                <a:solidFill>
                  <a:schemeClr val="accent2"/>
                </a:solidFill>
                <a:latin typeface="Corbel" pitchFamily="34" charset="0"/>
              </a:rPr>
              <a:t>公布個人資料保護法施行細則</a:t>
            </a:r>
          </a:p>
        </p:txBody>
      </p:sp>
      <p:sp>
        <p:nvSpPr>
          <p:cNvPr id="1420297" name="Line 10"/>
          <p:cNvSpPr>
            <a:spLocks noChangeShapeType="1"/>
          </p:cNvSpPr>
          <p:nvPr/>
        </p:nvSpPr>
        <p:spPr bwMode="auto">
          <a:xfrm>
            <a:off x="1484313" y="2757488"/>
            <a:ext cx="0" cy="360362"/>
          </a:xfrm>
          <a:prstGeom prst="line">
            <a:avLst/>
          </a:prstGeom>
          <a:noFill/>
          <a:ln w="57150">
            <a:solidFill>
              <a:schemeClr val="tx1"/>
            </a:solidFill>
            <a:round/>
            <a:headEnd/>
            <a:tailEnd/>
          </a:ln>
        </p:spPr>
        <p:txBody>
          <a:bodyPr/>
          <a:lstStyle/>
          <a:p>
            <a:endParaRPr lang="zh-TW" altLang="en-US"/>
          </a:p>
        </p:txBody>
      </p:sp>
      <p:sp>
        <p:nvSpPr>
          <p:cNvPr id="1420298" name="Line 11"/>
          <p:cNvSpPr>
            <a:spLocks noChangeShapeType="1"/>
          </p:cNvSpPr>
          <p:nvPr/>
        </p:nvSpPr>
        <p:spPr bwMode="auto">
          <a:xfrm>
            <a:off x="3851275" y="2781300"/>
            <a:ext cx="0" cy="1800225"/>
          </a:xfrm>
          <a:prstGeom prst="line">
            <a:avLst/>
          </a:prstGeom>
          <a:noFill/>
          <a:ln w="57150">
            <a:solidFill>
              <a:schemeClr val="tx1"/>
            </a:solidFill>
            <a:round/>
            <a:headEnd/>
            <a:tailEnd/>
          </a:ln>
        </p:spPr>
        <p:txBody>
          <a:bodyPr/>
          <a:lstStyle/>
          <a:p>
            <a:endParaRPr lang="zh-TW" altLang="en-US"/>
          </a:p>
        </p:txBody>
      </p:sp>
      <p:sp>
        <p:nvSpPr>
          <p:cNvPr id="1420299" name="Line 12"/>
          <p:cNvSpPr>
            <a:spLocks noChangeShapeType="1"/>
          </p:cNvSpPr>
          <p:nvPr/>
        </p:nvSpPr>
        <p:spPr bwMode="auto">
          <a:xfrm>
            <a:off x="4859338" y="2781300"/>
            <a:ext cx="3175" cy="360363"/>
          </a:xfrm>
          <a:prstGeom prst="line">
            <a:avLst/>
          </a:prstGeom>
          <a:noFill/>
          <a:ln w="57150">
            <a:solidFill>
              <a:schemeClr val="tx1"/>
            </a:solidFill>
            <a:round/>
            <a:headEnd/>
            <a:tailEnd/>
          </a:ln>
        </p:spPr>
        <p:txBody>
          <a:bodyPr/>
          <a:lstStyle/>
          <a:p>
            <a:endParaRPr lang="zh-TW" altLang="en-US"/>
          </a:p>
        </p:txBody>
      </p:sp>
      <p:sp>
        <p:nvSpPr>
          <p:cNvPr id="1420300" name="Line 13"/>
          <p:cNvSpPr>
            <a:spLocks noChangeShapeType="1"/>
          </p:cNvSpPr>
          <p:nvPr/>
        </p:nvSpPr>
        <p:spPr bwMode="auto">
          <a:xfrm flipH="1">
            <a:off x="7380288" y="2781300"/>
            <a:ext cx="15875" cy="1147763"/>
          </a:xfrm>
          <a:prstGeom prst="line">
            <a:avLst/>
          </a:prstGeom>
          <a:noFill/>
          <a:ln w="57150">
            <a:solidFill>
              <a:schemeClr val="tx1"/>
            </a:solidFill>
            <a:round/>
            <a:headEnd/>
            <a:tailEnd/>
          </a:ln>
        </p:spPr>
        <p:txBody>
          <a:bodyPr/>
          <a:lstStyle/>
          <a:p>
            <a:endParaRPr lang="zh-TW" altLang="en-US"/>
          </a:p>
        </p:txBody>
      </p:sp>
      <p:sp>
        <p:nvSpPr>
          <p:cNvPr id="15373" name="Text Box 14"/>
          <p:cNvSpPr txBox="1">
            <a:spLocks noChangeArrowheads="1"/>
          </p:cNvSpPr>
          <p:nvPr/>
        </p:nvSpPr>
        <p:spPr bwMode="auto">
          <a:xfrm>
            <a:off x="755650" y="2349500"/>
            <a:ext cx="1584325" cy="366713"/>
          </a:xfrm>
          <a:prstGeom prst="rect">
            <a:avLst/>
          </a:prstGeom>
          <a:noFill/>
          <a:ln w="9525">
            <a:noFill/>
            <a:miter lim="800000"/>
            <a:headEnd/>
            <a:tailEnd/>
          </a:ln>
        </p:spPr>
        <p:txBody>
          <a:bodyPr anchor="ctr">
            <a:spAutoFit/>
          </a:bodyPr>
          <a:lstStyle/>
          <a:p>
            <a:pPr eaLnBrk="0" hangingPunct="0"/>
            <a:r>
              <a:rPr kumimoji="0" lang="en-US" altLang="zh-TW" sz="1800"/>
              <a:t>84</a:t>
            </a:r>
            <a:r>
              <a:rPr kumimoji="0" lang="zh-TW" altLang="en-US" sz="1800"/>
              <a:t>年</a:t>
            </a:r>
            <a:r>
              <a:rPr kumimoji="0" lang="en-US" altLang="zh-TW" sz="1800"/>
              <a:t>8</a:t>
            </a:r>
            <a:r>
              <a:rPr kumimoji="0" lang="zh-TW" altLang="en-US" sz="1800"/>
              <a:t>月</a:t>
            </a:r>
            <a:r>
              <a:rPr kumimoji="0" lang="en-US" altLang="zh-TW" sz="1800"/>
              <a:t>11</a:t>
            </a:r>
            <a:r>
              <a:rPr kumimoji="0" lang="zh-TW" altLang="en-US" sz="1800"/>
              <a:t>日</a:t>
            </a:r>
          </a:p>
        </p:txBody>
      </p:sp>
      <p:sp>
        <p:nvSpPr>
          <p:cNvPr id="15374" name="Text Box 17"/>
          <p:cNvSpPr txBox="1">
            <a:spLocks noChangeArrowheads="1"/>
          </p:cNvSpPr>
          <p:nvPr/>
        </p:nvSpPr>
        <p:spPr bwMode="auto">
          <a:xfrm>
            <a:off x="6300788" y="2420938"/>
            <a:ext cx="1781175" cy="366712"/>
          </a:xfrm>
          <a:prstGeom prst="rect">
            <a:avLst/>
          </a:prstGeom>
          <a:noFill/>
          <a:ln w="9525">
            <a:noFill/>
            <a:miter lim="800000"/>
            <a:headEnd/>
            <a:tailEnd/>
          </a:ln>
        </p:spPr>
        <p:txBody>
          <a:bodyPr>
            <a:spAutoFit/>
          </a:bodyPr>
          <a:lstStyle/>
          <a:p>
            <a:pPr algn="ctr" eaLnBrk="0" hangingPunct="0"/>
            <a:r>
              <a:rPr kumimoji="0" lang="en-US" altLang="zh-TW" sz="1800"/>
              <a:t>101</a:t>
            </a:r>
            <a:r>
              <a:rPr kumimoji="0" lang="zh-TW" altLang="en-US" sz="1800"/>
              <a:t>年</a:t>
            </a:r>
            <a:r>
              <a:rPr kumimoji="0" lang="en-US" altLang="zh-TW" sz="1800"/>
              <a:t>9</a:t>
            </a:r>
            <a:r>
              <a:rPr kumimoji="0" lang="zh-TW" altLang="en-US" sz="1800"/>
              <a:t>月</a:t>
            </a:r>
            <a:r>
              <a:rPr kumimoji="0" lang="en-US" altLang="zh-TW" sz="1800"/>
              <a:t>26</a:t>
            </a:r>
            <a:r>
              <a:rPr kumimoji="0" lang="zh-TW" altLang="en-US" sz="1800"/>
              <a:t>日</a:t>
            </a:r>
          </a:p>
        </p:txBody>
      </p:sp>
      <p:sp>
        <p:nvSpPr>
          <p:cNvPr id="1420303" name="Oval 18"/>
          <p:cNvSpPr>
            <a:spLocks noChangeArrowheads="1"/>
          </p:cNvSpPr>
          <p:nvPr/>
        </p:nvSpPr>
        <p:spPr bwMode="auto">
          <a:xfrm>
            <a:off x="7380288" y="2060575"/>
            <a:ext cx="1763712" cy="504825"/>
          </a:xfrm>
          <a:prstGeom prst="ellipse">
            <a:avLst/>
          </a:prstGeom>
          <a:noFill/>
          <a:ln w="9525">
            <a:solidFill>
              <a:srgbClr val="FF6600"/>
            </a:solidFill>
            <a:round/>
            <a:headEnd/>
            <a:tailEnd/>
          </a:ln>
        </p:spPr>
        <p:txBody>
          <a:bodyPr wrap="none" anchor="ctr"/>
          <a:lstStyle/>
          <a:p>
            <a:pPr eaLnBrk="0" hangingPunct="0">
              <a:spcBef>
                <a:spcPct val="0"/>
              </a:spcBef>
            </a:pPr>
            <a:endParaRPr kumimoji="0" lang="zh-TW" altLang="zh-TW" sz="1800">
              <a:latin typeface="Corbel" pitchFamily="34" charset="0"/>
            </a:endParaRPr>
          </a:p>
        </p:txBody>
      </p:sp>
      <p:sp>
        <p:nvSpPr>
          <p:cNvPr id="15376" name="Text Box 14"/>
          <p:cNvSpPr txBox="1">
            <a:spLocks noChangeArrowheads="1"/>
          </p:cNvSpPr>
          <p:nvPr/>
        </p:nvSpPr>
        <p:spPr bwMode="auto">
          <a:xfrm>
            <a:off x="2843213" y="2349500"/>
            <a:ext cx="1511300" cy="366713"/>
          </a:xfrm>
          <a:prstGeom prst="rect">
            <a:avLst/>
          </a:prstGeom>
          <a:noFill/>
          <a:ln w="9525">
            <a:noFill/>
            <a:miter lim="800000"/>
            <a:headEnd/>
            <a:tailEnd/>
          </a:ln>
        </p:spPr>
        <p:txBody>
          <a:bodyPr anchor="ctr">
            <a:spAutoFit/>
          </a:bodyPr>
          <a:lstStyle/>
          <a:p>
            <a:pPr eaLnBrk="0" hangingPunct="0"/>
            <a:r>
              <a:rPr kumimoji="0" lang="en-US" altLang="zh-TW" sz="1800"/>
              <a:t>99</a:t>
            </a:r>
            <a:r>
              <a:rPr kumimoji="0" lang="zh-TW" altLang="en-US" sz="1800"/>
              <a:t>年</a:t>
            </a:r>
            <a:r>
              <a:rPr kumimoji="0" lang="en-US" altLang="zh-TW" sz="1800"/>
              <a:t>4</a:t>
            </a:r>
            <a:r>
              <a:rPr kumimoji="0" lang="zh-TW" altLang="en-US" sz="1800"/>
              <a:t>月</a:t>
            </a:r>
            <a:r>
              <a:rPr kumimoji="0" lang="en-US" altLang="zh-TW" sz="1800"/>
              <a:t>27</a:t>
            </a:r>
            <a:r>
              <a:rPr kumimoji="0" lang="zh-TW" altLang="en-US" sz="1800"/>
              <a:t>日</a:t>
            </a:r>
          </a:p>
        </p:txBody>
      </p:sp>
      <p:sp>
        <p:nvSpPr>
          <p:cNvPr id="15377" name="Text Box 14"/>
          <p:cNvSpPr txBox="1">
            <a:spLocks noChangeArrowheads="1"/>
          </p:cNvSpPr>
          <p:nvPr/>
        </p:nvSpPr>
        <p:spPr bwMode="auto">
          <a:xfrm>
            <a:off x="4211638" y="2349500"/>
            <a:ext cx="1584325" cy="368300"/>
          </a:xfrm>
          <a:prstGeom prst="rect">
            <a:avLst/>
          </a:prstGeom>
          <a:noFill/>
          <a:ln w="9525">
            <a:noFill/>
            <a:miter lim="800000"/>
            <a:headEnd/>
            <a:tailEnd/>
          </a:ln>
        </p:spPr>
        <p:txBody>
          <a:bodyPr anchor="ctr">
            <a:spAutoFit/>
          </a:bodyPr>
          <a:lstStyle/>
          <a:p>
            <a:pPr eaLnBrk="0" hangingPunct="0"/>
            <a:r>
              <a:rPr kumimoji="0" lang="en-US" altLang="zh-TW" sz="1800"/>
              <a:t>99</a:t>
            </a:r>
            <a:r>
              <a:rPr kumimoji="0" lang="zh-TW" altLang="en-US" sz="1800"/>
              <a:t>年</a:t>
            </a:r>
            <a:r>
              <a:rPr kumimoji="0" lang="en-US" altLang="zh-TW" sz="1800"/>
              <a:t>5</a:t>
            </a:r>
            <a:r>
              <a:rPr kumimoji="0" lang="zh-TW" altLang="en-US" sz="1800"/>
              <a:t>月</a:t>
            </a:r>
            <a:r>
              <a:rPr kumimoji="0" lang="en-US" altLang="zh-TW" sz="1800"/>
              <a:t>26</a:t>
            </a:r>
            <a:r>
              <a:rPr kumimoji="0" lang="zh-TW" altLang="en-US" sz="1800"/>
              <a:t>日</a:t>
            </a:r>
          </a:p>
        </p:txBody>
      </p:sp>
      <p:sp>
        <p:nvSpPr>
          <p:cNvPr id="21" name="AutoShape 20"/>
          <p:cNvSpPr>
            <a:spLocks noChangeArrowheads="1"/>
          </p:cNvSpPr>
          <p:nvPr/>
        </p:nvSpPr>
        <p:spPr bwMode="auto">
          <a:xfrm>
            <a:off x="611188" y="1268413"/>
            <a:ext cx="8207375" cy="936625"/>
          </a:xfrm>
          <a:prstGeom prst="rightArrow">
            <a:avLst>
              <a:gd name="adj1" fmla="val 53741"/>
              <a:gd name="adj2" fmla="val 193766"/>
            </a:avLst>
          </a:prstGeom>
          <a:solidFill>
            <a:srgbClr val="FFFF99"/>
          </a:solidFill>
          <a:ln w="9525">
            <a:solidFill>
              <a:schemeClr val="bg2"/>
            </a:solidFill>
            <a:miter lim="800000"/>
            <a:headEnd/>
            <a:tailEnd/>
          </a:ln>
          <a:effectLst>
            <a:outerShdw dist="107763" dir="8100000" algn="ctr" rotWithShape="0">
              <a:schemeClr val="bg2">
                <a:alpha val="50000"/>
              </a:schemeClr>
            </a:outerShdw>
          </a:effectLst>
        </p:spPr>
        <p:txBody>
          <a:bodyPr wrap="none" anchor="ctr"/>
          <a:lstStyle>
            <a:defPPr>
              <a:defRPr lang="zh-TW"/>
            </a:defPPr>
            <a:lvl1pPr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32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32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32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3200" kern="1200">
                <a:solidFill>
                  <a:schemeClr val="tx1"/>
                </a:solidFill>
                <a:latin typeface="Times New Roman" pitchFamily="18" charset="0"/>
                <a:ea typeface="新細明體" pitchFamily="18" charset="-120"/>
                <a:cs typeface="+mn-cs"/>
              </a:defRPr>
            </a:lvl9pPr>
          </a:lstStyle>
          <a:p>
            <a:pPr algn="ctr">
              <a:defRPr/>
            </a:pPr>
            <a:endParaRPr lang="zh-TW" altLang="zh-TW" sz="1800">
              <a:latin typeface="Arial" pitchFamily="34" charset="0"/>
            </a:endParaRPr>
          </a:p>
        </p:txBody>
      </p:sp>
      <p:sp>
        <p:nvSpPr>
          <p:cNvPr id="1420308" name="Text Box 21"/>
          <p:cNvSpPr txBox="1">
            <a:spLocks noChangeArrowheads="1"/>
          </p:cNvSpPr>
          <p:nvPr/>
        </p:nvSpPr>
        <p:spPr bwMode="auto">
          <a:xfrm>
            <a:off x="684213" y="1557338"/>
            <a:ext cx="3311525" cy="366712"/>
          </a:xfrm>
          <a:prstGeom prst="rect">
            <a:avLst/>
          </a:prstGeom>
          <a:noFill/>
          <a:ln w="9525">
            <a:noFill/>
            <a:miter lim="800000"/>
            <a:headEnd/>
            <a:tailEnd/>
          </a:ln>
        </p:spPr>
        <p:txBody>
          <a:bodyPr>
            <a:spAutoFit/>
          </a:bodyPr>
          <a:lstStyle/>
          <a:p>
            <a:r>
              <a:rPr lang="zh-TW" altLang="en-US" sz="1800" b="1">
                <a:solidFill>
                  <a:srgbClr val="003366"/>
                </a:solidFill>
                <a:latin typeface="Arial" charset="0"/>
              </a:rPr>
              <a:t>有限適用範圍與主體</a:t>
            </a:r>
          </a:p>
        </p:txBody>
      </p:sp>
      <p:sp>
        <p:nvSpPr>
          <p:cNvPr id="1420309" name="Text Box 22"/>
          <p:cNvSpPr txBox="1">
            <a:spLocks noChangeArrowheads="1"/>
          </p:cNvSpPr>
          <p:nvPr/>
        </p:nvSpPr>
        <p:spPr bwMode="auto">
          <a:xfrm>
            <a:off x="7019925" y="1557338"/>
            <a:ext cx="1511300" cy="366712"/>
          </a:xfrm>
          <a:prstGeom prst="rect">
            <a:avLst/>
          </a:prstGeom>
          <a:noFill/>
          <a:ln w="9525">
            <a:noFill/>
            <a:miter lim="800000"/>
            <a:headEnd/>
            <a:tailEnd/>
          </a:ln>
        </p:spPr>
        <p:txBody>
          <a:bodyPr>
            <a:spAutoFit/>
          </a:bodyPr>
          <a:lstStyle/>
          <a:p>
            <a:r>
              <a:rPr lang="zh-TW" altLang="en-US" sz="1800" b="1">
                <a:solidFill>
                  <a:srgbClr val="003366"/>
                </a:solidFill>
                <a:latin typeface="Arial" charset="0"/>
              </a:rPr>
              <a:t>全面適用</a:t>
            </a:r>
          </a:p>
        </p:txBody>
      </p:sp>
      <p:sp>
        <p:nvSpPr>
          <p:cNvPr id="1420310" name="Text Box 17"/>
          <p:cNvSpPr txBox="1">
            <a:spLocks noChangeArrowheads="1"/>
          </p:cNvSpPr>
          <p:nvPr/>
        </p:nvSpPr>
        <p:spPr bwMode="auto">
          <a:xfrm>
            <a:off x="7405688" y="2133600"/>
            <a:ext cx="1738312" cy="366713"/>
          </a:xfrm>
          <a:prstGeom prst="rect">
            <a:avLst/>
          </a:prstGeom>
          <a:noFill/>
          <a:ln w="9525">
            <a:noFill/>
            <a:miter lim="800000"/>
            <a:headEnd/>
            <a:tailEnd/>
          </a:ln>
        </p:spPr>
        <p:txBody>
          <a:bodyPr>
            <a:spAutoFit/>
          </a:bodyPr>
          <a:lstStyle/>
          <a:p>
            <a:pPr algn="ctr" eaLnBrk="0" hangingPunct="0"/>
            <a:r>
              <a:rPr kumimoji="0" lang="en-US" altLang="zh-TW" sz="1800" b="1">
                <a:solidFill>
                  <a:srgbClr val="FF0000"/>
                </a:solidFill>
              </a:rPr>
              <a:t>101</a:t>
            </a:r>
            <a:r>
              <a:rPr kumimoji="0" lang="zh-TW" altLang="en-US" sz="1800" b="1">
                <a:solidFill>
                  <a:srgbClr val="FF0000"/>
                </a:solidFill>
              </a:rPr>
              <a:t>年</a:t>
            </a:r>
            <a:r>
              <a:rPr kumimoji="0" lang="en-US" altLang="zh-TW" sz="1800" b="1">
                <a:solidFill>
                  <a:srgbClr val="FF0000"/>
                </a:solidFill>
              </a:rPr>
              <a:t>10</a:t>
            </a:r>
            <a:r>
              <a:rPr kumimoji="0" lang="zh-TW" altLang="en-US" sz="1800" b="1">
                <a:solidFill>
                  <a:srgbClr val="FF0000"/>
                </a:solidFill>
              </a:rPr>
              <a:t>月</a:t>
            </a:r>
            <a:r>
              <a:rPr kumimoji="0" lang="en-US" altLang="zh-TW" sz="1800" b="1">
                <a:solidFill>
                  <a:srgbClr val="FF0000"/>
                </a:solidFill>
              </a:rPr>
              <a:t>1</a:t>
            </a:r>
            <a:r>
              <a:rPr kumimoji="0" lang="zh-TW" altLang="en-US" sz="1800" b="1">
                <a:solidFill>
                  <a:srgbClr val="FF0000"/>
                </a:solidFill>
              </a:rPr>
              <a:t>日</a:t>
            </a:r>
          </a:p>
        </p:txBody>
      </p:sp>
      <p:sp>
        <p:nvSpPr>
          <p:cNvPr id="1420311" name="Line 12"/>
          <p:cNvSpPr>
            <a:spLocks noChangeShapeType="1"/>
          </p:cNvSpPr>
          <p:nvPr/>
        </p:nvSpPr>
        <p:spPr bwMode="auto">
          <a:xfrm>
            <a:off x="8240713" y="2781300"/>
            <a:ext cx="3175" cy="360363"/>
          </a:xfrm>
          <a:prstGeom prst="line">
            <a:avLst/>
          </a:prstGeom>
          <a:noFill/>
          <a:ln w="57150">
            <a:solidFill>
              <a:schemeClr val="tx1"/>
            </a:solidFill>
            <a:round/>
            <a:headEnd/>
            <a:tailEnd/>
          </a:ln>
        </p:spPr>
        <p:txBody>
          <a:bodyPr/>
          <a:lstStyle/>
          <a:p>
            <a:endParaRPr lang="zh-TW" altLang="en-US"/>
          </a:p>
        </p:txBody>
      </p:sp>
      <p:sp>
        <p:nvSpPr>
          <p:cNvPr id="1420312" name="Text Box 6"/>
          <p:cNvSpPr txBox="1">
            <a:spLocks noChangeArrowheads="1"/>
          </p:cNvSpPr>
          <p:nvPr/>
        </p:nvSpPr>
        <p:spPr bwMode="auto">
          <a:xfrm>
            <a:off x="7740650" y="3141663"/>
            <a:ext cx="1225550" cy="406400"/>
          </a:xfrm>
          <a:prstGeom prst="rect">
            <a:avLst/>
          </a:prstGeom>
          <a:solidFill>
            <a:srgbClr val="FFFF00"/>
          </a:solidFill>
          <a:ln w="9525">
            <a:solidFill>
              <a:schemeClr val="tx1"/>
            </a:solidFill>
            <a:miter lim="800000"/>
            <a:headEnd/>
            <a:tailEnd/>
          </a:ln>
        </p:spPr>
        <p:txBody>
          <a:bodyPr>
            <a:spAutoFit/>
          </a:bodyPr>
          <a:lstStyle/>
          <a:p>
            <a:pPr algn="ctr" eaLnBrk="0" hangingPunct="0"/>
            <a:r>
              <a:rPr kumimoji="0" lang="zh-TW" altLang="en-US" sz="2000" b="1">
                <a:solidFill>
                  <a:srgbClr val="003366"/>
                </a:solidFill>
                <a:latin typeface="Corbel" pitchFamily="34" charset="0"/>
              </a:rPr>
              <a:t>施行日期</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B200B82A-ED6E-456D-9F8C-58070133ED78}" type="slidenum">
              <a:rPr lang="en-US" altLang="zh-TW"/>
              <a:pPr/>
              <a:t>31</a:t>
            </a:fld>
            <a:endParaRPr lang="en-US" altLang="zh-TW"/>
          </a:p>
        </p:txBody>
      </p:sp>
      <p:sp>
        <p:nvSpPr>
          <p:cNvPr id="1346562" name="標題 1"/>
          <p:cNvSpPr>
            <a:spLocks noGrp="1"/>
          </p:cNvSpPr>
          <p:nvPr>
            <p:ph type="title" idx="4294967295"/>
          </p:nvPr>
        </p:nvSpPr>
        <p:spPr>
          <a:xfrm>
            <a:off x="611188" y="188913"/>
            <a:ext cx="8001000" cy="858837"/>
          </a:xfrm>
        </p:spPr>
        <p:txBody>
          <a:bodyPr/>
          <a:lstStyle/>
          <a:p>
            <a:r>
              <a:rPr lang="zh-TW" altLang="en-US" sz="4000"/>
              <a:t>個人資料保護法主要挑戰</a:t>
            </a:r>
            <a:r>
              <a:rPr lang="en-US" altLang="zh-TW" sz="3600" i="1"/>
              <a:t>(1/2)</a:t>
            </a:r>
          </a:p>
        </p:txBody>
      </p:sp>
      <p:sp>
        <p:nvSpPr>
          <p:cNvPr id="1346563" name="內容版面配置區 2"/>
          <p:cNvSpPr>
            <a:spLocks noGrp="1"/>
          </p:cNvSpPr>
          <p:nvPr>
            <p:ph idx="4294967295"/>
          </p:nvPr>
        </p:nvSpPr>
        <p:spPr>
          <a:xfrm>
            <a:off x="539750" y="1125538"/>
            <a:ext cx="7993063" cy="4421187"/>
          </a:xfrm>
        </p:spPr>
        <p:txBody>
          <a:bodyPr/>
          <a:lstStyle/>
          <a:p>
            <a:pPr marL="457200" indent="-457200"/>
            <a:r>
              <a:rPr lang="zh-TW" altLang="en-US" sz="2600">
                <a:solidFill>
                  <a:srgbClr val="FF0000"/>
                </a:solidFill>
              </a:rPr>
              <a:t>當事人對個人資料的自主權</a:t>
            </a:r>
            <a:r>
              <a:rPr lang="en-US" altLang="zh-TW" sz="2600">
                <a:solidFill>
                  <a:srgbClr val="FF0000"/>
                </a:solidFill>
              </a:rPr>
              <a:t>(</a:t>
            </a:r>
            <a:r>
              <a:rPr lang="zh-TW" altLang="en-US" sz="2600">
                <a:solidFill>
                  <a:srgbClr val="FF0000"/>
                </a:solidFill>
              </a:rPr>
              <a:t>第</a:t>
            </a:r>
            <a:r>
              <a:rPr lang="en-US" altLang="zh-TW" sz="2600">
                <a:solidFill>
                  <a:srgbClr val="FF0000"/>
                </a:solidFill>
              </a:rPr>
              <a:t>3</a:t>
            </a:r>
            <a:r>
              <a:rPr lang="zh-TW" altLang="en-US" sz="2600">
                <a:solidFill>
                  <a:srgbClr val="FF0000"/>
                </a:solidFill>
              </a:rPr>
              <a:t>條</a:t>
            </a:r>
            <a:r>
              <a:rPr lang="en-US" altLang="zh-TW" sz="2600">
                <a:solidFill>
                  <a:srgbClr val="FF0000"/>
                </a:solidFill>
              </a:rPr>
              <a:t>)</a:t>
            </a:r>
          </a:p>
          <a:p>
            <a:pPr marL="914400" lvl="1" indent="-442913"/>
            <a:r>
              <a:rPr lang="zh-TW" altLang="en-US" sz="2200"/>
              <a:t>查詢或請求閱覽</a:t>
            </a:r>
          </a:p>
          <a:p>
            <a:pPr marL="914400" lvl="1" indent="-442913"/>
            <a:r>
              <a:rPr lang="zh-TW" altLang="en-US" sz="2200"/>
              <a:t>請求製給複本</a:t>
            </a:r>
          </a:p>
          <a:p>
            <a:pPr marL="914400" lvl="1" indent="-442913"/>
            <a:r>
              <a:rPr lang="zh-TW" altLang="en-US" sz="2200"/>
              <a:t>請求補充或更正</a:t>
            </a:r>
          </a:p>
          <a:p>
            <a:pPr marL="914400" lvl="1" indent="-442913"/>
            <a:r>
              <a:rPr lang="zh-TW" altLang="en-US" sz="2200"/>
              <a:t>請求停止蒐集、處理或利用</a:t>
            </a:r>
          </a:p>
          <a:p>
            <a:pPr marL="914400" lvl="1" indent="-442913"/>
            <a:r>
              <a:rPr lang="zh-TW" altLang="en-US" sz="2200"/>
              <a:t>請求刪除</a:t>
            </a:r>
          </a:p>
          <a:p>
            <a:pPr marL="457200" indent="-457200"/>
            <a:r>
              <a:rPr lang="zh-TW" altLang="en-US" sz="2600">
                <a:solidFill>
                  <a:srgbClr val="FF0000"/>
                </a:solidFill>
              </a:rPr>
              <a:t>告知義務</a:t>
            </a:r>
            <a:r>
              <a:rPr lang="en-US" altLang="zh-TW" sz="2600">
                <a:solidFill>
                  <a:srgbClr val="FF0000"/>
                </a:solidFill>
              </a:rPr>
              <a:t>(</a:t>
            </a:r>
            <a:r>
              <a:rPr lang="zh-TW" altLang="en-US" sz="2600">
                <a:solidFill>
                  <a:srgbClr val="FF0000"/>
                </a:solidFill>
              </a:rPr>
              <a:t>第</a:t>
            </a:r>
            <a:r>
              <a:rPr lang="en-US" altLang="zh-TW" sz="2600">
                <a:solidFill>
                  <a:srgbClr val="FF0000"/>
                </a:solidFill>
              </a:rPr>
              <a:t>8</a:t>
            </a:r>
            <a:r>
              <a:rPr lang="zh-TW" altLang="en-US" sz="2600">
                <a:solidFill>
                  <a:srgbClr val="FF0000"/>
                </a:solidFill>
              </a:rPr>
              <a:t>條</a:t>
            </a:r>
            <a:r>
              <a:rPr lang="en-US" altLang="zh-TW" sz="2600">
                <a:solidFill>
                  <a:srgbClr val="FF0000"/>
                </a:solidFill>
              </a:rPr>
              <a:t>)</a:t>
            </a:r>
          </a:p>
          <a:p>
            <a:pPr marL="914400" lvl="1" indent="-442913"/>
            <a:r>
              <a:rPr lang="zh-TW" altLang="en-US" sz="2200"/>
              <a:t>直接蒐集他人個資，要在向當事人蒐集前就要進行告知；如間接蒐集他人個資，則要處理或利用前進行告知</a:t>
            </a:r>
          </a:p>
          <a:p>
            <a:pPr marL="457200" indent="-457200"/>
            <a:r>
              <a:rPr lang="zh-TW" altLang="en-US" sz="2600">
                <a:solidFill>
                  <a:srgbClr val="FF0000"/>
                </a:solidFill>
              </a:rPr>
              <a:t>通知義務</a:t>
            </a:r>
            <a:r>
              <a:rPr lang="en-US" altLang="zh-TW" sz="2600">
                <a:solidFill>
                  <a:srgbClr val="FF0000"/>
                </a:solidFill>
              </a:rPr>
              <a:t>(</a:t>
            </a:r>
            <a:r>
              <a:rPr lang="zh-TW" altLang="en-US" sz="2600">
                <a:solidFill>
                  <a:srgbClr val="FF0000"/>
                </a:solidFill>
              </a:rPr>
              <a:t>第</a:t>
            </a:r>
            <a:r>
              <a:rPr lang="en-US" altLang="zh-TW" sz="2600">
                <a:solidFill>
                  <a:srgbClr val="FF0000"/>
                </a:solidFill>
              </a:rPr>
              <a:t>12</a:t>
            </a:r>
            <a:r>
              <a:rPr lang="zh-TW" altLang="en-US" sz="2600">
                <a:solidFill>
                  <a:srgbClr val="FF0000"/>
                </a:solidFill>
              </a:rPr>
              <a:t>條</a:t>
            </a:r>
            <a:r>
              <a:rPr lang="en-US" altLang="zh-TW" sz="2600">
                <a:solidFill>
                  <a:srgbClr val="FF0000"/>
                </a:solidFill>
              </a:rPr>
              <a:t>)</a:t>
            </a:r>
          </a:p>
          <a:p>
            <a:pPr marL="914400" lvl="1" indent="-442913"/>
            <a:r>
              <a:rPr lang="zh-TW" altLang="en-US" sz="2200"/>
              <a:t>違反本法規定，致個人資料被竊取、洩漏、竄改或其他侵害者，應查明後以適當方式通知當事人</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A5DBF239-C5FB-43AF-8C14-8931D7A2299D}" type="slidenum">
              <a:rPr lang="en-US" altLang="zh-TW"/>
              <a:pPr/>
              <a:t>32</a:t>
            </a:fld>
            <a:endParaRPr lang="en-US" altLang="zh-TW"/>
          </a:p>
        </p:txBody>
      </p:sp>
      <p:sp>
        <p:nvSpPr>
          <p:cNvPr id="1347586" name="Rectangle 2"/>
          <p:cNvSpPr>
            <a:spLocks noGrp="1" noChangeArrowheads="1"/>
          </p:cNvSpPr>
          <p:nvPr>
            <p:ph type="title"/>
          </p:nvPr>
        </p:nvSpPr>
        <p:spPr>
          <a:xfrm>
            <a:off x="539750" y="188913"/>
            <a:ext cx="8001000" cy="811212"/>
          </a:xfrm>
        </p:spPr>
        <p:txBody>
          <a:bodyPr/>
          <a:lstStyle/>
          <a:p>
            <a:r>
              <a:rPr lang="zh-TW" altLang="en-US" sz="4000"/>
              <a:t>個人資料保護法主要挑戰</a:t>
            </a:r>
            <a:r>
              <a:rPr lang="en-US" altLang="zh-TW" sz="3600" i="1"/>
              <a:t>(2/2)</a:t>
            </a:r>
          </a:p>
        </p:txBody>
      </p:sp>
      <p:sp>
        <p:nvSpPr>
          <p:cNvPr id="1347587" name="Rectangle 3"/>
          <p:cNvSpPr>
            <a:spLocks noGrp="1" noChangeArrowheads="1"/>
          </p:cNvSpPr>
          <p:nvPr>
            <p:ph type="body" idx="1"/>
          </p:nvPr>
        </p:nvSpPr>
        <p:spPr>
          <a:xfrm>
            <a:off x="468313" y="1125538"/>
            <a:ext cx="7991475" cy="4967287"/>
          </a:xfrm>
        </p:spPr>
        <p:txBody>
          <a:bodyPr/>
          <a:lstStyle/>
          <a:p>
            <a:r>
              <a:rPr lang="zh-TW" altLang="en-US" sz="2800">
                <a:solidFill>
                  <a:srgbClr val="FF0000"/>
                </a:solidFill>
              </a:rPr>
              <a:t>損害賠償責任</a:t>
            </a:r>
            <a:r>
              <a:rPr lang="en-US" altLang="zh-TW" sz="2800">
                <a:solidFill>
                  <a:srgbClr val="FF0000"/>
                </a:solidFill>
              </a:rPr>
              <a:t>(</a:t>
            </a:r>
            <a:r>
              <a:rPr lang="zh-TW" altLang="en-US" sz="2800">
                <a:solidFill>
                  <a:srgbClr val="FF0000"/>
                </a:solidFill>
              </a:rPr>
              <a:t>第</a:t>
            </a:r>
            <a:r>
              <a:rPr lang="en-US" altLang="zh-TW" sz="2800">
                <a:solidFill>
                  <a:srgbClr val="FF0000"/>
                </a:solidFill>
              </a:rPr>
              <a:t>28</a:t>
            </a:r>
            <a:r>
              <a:rPr lang="zh-TW" altLang="en-US" sz="2800">
                <a:solidFill>
                  <a:srgbClr val="FF0000"/>
                </a:solidFill>
              </a:rPr>
              <a:t>條</a:t>
            </a:r>
            <a:r>
              <a:rPr lang="en-US" altLang="zh-TW" sz="2800">
                <a:solidFill>
                  <a:srgbClr val="FF0000"/>
                </a:solidFill>
              </a:rPr>
              <a:t>)</a:t>
            </a:r>
          </a:p>
          <a:p>
            <a:pPr lvl="1"/>
            <a:r>
              <a:rPr lang="zh-TW" altLang="en-US" sz="2400"/>
              <a:t>當發生違反個資法致當事人受有損害時，每人每一事件可請求</a:t>
            </a:r>
            <a:r>
              <a:rPr lang="en-US" altLang="zh-TW" sz="2400"/>
              <a:t>500</a:t>
            </a:r>
            <a:r>
              <a:rPr lang="zh-TW" altLang="en-US" sz="2400"/>
              <a:t>元以上</a:t>
            </a:r>
            <a:r>
              <a:rPr lang="en-US" altLang="zh-TW" sz="2400"/>
              <a:t>2</a:t>
            </a:r>
            <a:r>
              <a:rPr lang="zh-TW" altLang="en-US" sz="2400"/>
              <a:t>萬元以下之損害賠償，同一事實造成多數人受侵害時，賠償上限為</a:t>
            </a:r>
            <a:r>
              <a:rPr lang="en-US" altLang="zh-TW" sz="2400"/>
              <a:t>2</a:t>
            </a:r>
            <a:r>
              <a:rPr lang="zh-TW" altLang="en-US" sz="2400"/>
              <a:t>億元</a:t>
            </a:r>
            <a:endParaRPr lang="zh-TW" altLang="en-US" sz="1800"/>
          </a:p>
          <a:p>
            <a:r>
              <a:rPr lang="zh-TW" altLang="en-US" sz="2800">
                <a:solidFill>
                  <a:srgbClr val="FF0000"/>
                </a:solidFill>
              </a:rPr>
              <a:t>舉證責任</a:t>
            </a:r>
            <a:r>
              <a:rPr lang="en-US" altLang="zh-TW" sz="2800">
                <a:solidFill>
                  <a:srgbClr val="FF0000"/>
                </a:solidFill>
              </a:rPr>
              <a:t>(</a:t>
            </a:r>
            <a:r>
              <a:rPr lang="zh-TW" altLang="en-US" sz="2800">
                <a:solidFill>
                  <a:srgbClr val="FF0000"/>
                </a:solidFill>
              </a:rPr>
              <a:t>第</a:t>
            </a:r>
            <a:r>
              <a:rPr lang="en-US" altLang="zh-TW" sz="2800">
                <a:solidFill>
                  <a:srgbClr val="FF0000"/>
                </a:solidFill>
              </a:rPr>
              <a:t>28</a:t>
            </a:r>
            <a:r>
              <a:rPr lang="zh-TW" altLang="en-US" sz="2800">
                <a:solidFill>
                  <a:srgbClr val="FF0000"/>
                </a:solidFill>
              </a:rPr>
              <a:t>、</a:t>
            </a:r>
            <a:r>
              <a:rPr lang="en-US" altLang="zh-TW" sz="2800">
                <a:solidFill>
                  <a:srgbClr val="FF0000"/>
                </a:solidFill>
              </a:rPr>
              <a:t>29</a:t>
            </a:r>
            <a:r>
              <a:rPr lang="zh-TW" altLang="en-US" sz="2800">
                <a:solidFill>
                  <a:srgbClr val="FF0000"/>
                </a:solidFill>
              </a:rPr>
              <a:t>條</a:t>
            </a:r>
            <a:r>
              <a:rPr lang="en-US" altLang="zh-TW" sz="2800">
                <a:solidFill>
                  <a:srgbClr val="FF0000"/>
                </a:solidFill>
              </a:rPr>
              <a:t>)</a:t>
            </a:r>
          </a:p>
          <a:p>
            <a:pPr lvl="1"/>
            <a:r>
              <a:rPr lang="zh-TW" altLang="en-US" sz="2400">
                <a:solidFill>
                  <a:srgbClr val="FF0000"/>
                </a:solidFill>
              </a:rPr>
              <a:t>公務機關</a:t>
            </a:r>
            <a:r>
              <a:rPr lang="zh-TW" altLang="en-US" sz="2400"/>
              <a:t>違反本法規定，致個人資料遭不法蒐集、處理、利用或其他侵害當事人權利者，負損害賠償責任。</a:t>
            </a:r>
            <a:r>
              <a:rPr lang="zh-TW" altLang="en-US" sz="2400">
                <a:solidFill>
                  <a:srgbClr val="FF0000"/>
                </a:solidFill>
              </a:rPr>
              <a:t>但損害因天災、事變或其他不可抗力所致者，不在此限</a:t>
            </a:r>
          </a:p>
          <a:p>
            <a:pPr lvl="1"/>
            <a:r>
              <a:rPr lang="zh-TW" altLang="en-US" sz="2400">
                <a:solidFill>
                  <a:srgbClr val="FF0000"/>
                </a:solidFill>
              </a:rPr>
              <a:t>非公務機關</a:t>
            </a:r>
            <a:r>
              <a:rPr lang="zh-TW" altLang="en-US" sz="2400"/>
              <a:t>違反本法規定，致個人資料遭不法蒐集、處理、利用或其他侵害當事人權利者，負損害賠償責任。</a:t>
            </a:r>
            <a:r>
              <a:rPr lang="zh-TW" altLang="en-US" sz="2400">
                <a:solidFill>
                  <a:srgbClr val="FF0000"/>
                </a:solidFill>
              </a:rPr>
              <a:t>但能證明其無故意或過失者，不在此限</a:t>
            </a:r>
          </a:p>
          <a:p>
            <a:endParaRPr lang="en-US" altLang="zh-TW" sz="2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3"/>
          <p:cNvSpPr>
            <a:spLocks noGrp="1"/>
          </p:cNvSpPr>
          <p:nvPr>
            <p:ph type="sldNum" sz="quarter" idx="12"/>
          </p:nvPr>
        </p:nvSpPr>
        <p:spPr/>
        <p:txBody>
          <a:bodyPr/>
          <a:lstStyle/>
          <a:p>
            <a:fld id="{5008D6F1-203E-419C-A7C5-49AA60118CF8}" type="slidenum">
              <a:rPr lang="en-US" altLang="zh-TW"/>
              <a:pPr/>
              <a:t>33</a:t>
            </a:fld>
            <a:endParaRPr lang="en-US" altLang="zh-TW"/>
          </a:p>
        </p:txBody>
      </p:sp>
      <p:sp>
        <p:nvSpPr>
          <p:cNvPr id="18434" name="Rectangle 3"/>
          <p:cNvSpPr>
            <a:spLocks noGrp="1" noChangeArrowheads="1"/>
          </p:cNvSpPr>
          <p:nvPr>
            <p:ph type="body" idx="4294967295"/>
          </p:nvPr>
        </p:nvSpPr>
        <p:spPr>
          <a:effectLst>
            <a:glow rad="63500">
              <a:schemeClr val="accent2">
                <a:satMod val="175000"/>
                <a:alpha val="40000"/>
              </a:schemeClr>
            </a:glow>
          </a:effectLst>
        </p:spPr>
        <p:txBody>
          <a:bodyPr/>
          <a:lstStyle/>
          <a:p>
            <a:pPr marL="457200" indent="-457200">
              <a:buFont typeface="Wingdings" pitchFamily="2" charset="2"/>
              <a:buNone/>
            </a:pPr>
            <a:endParaRPr lang="zh-TW" altLang="zh-TW" sz="2000"/>
          </a:p>
        </p:txBody>
      </p:sp>
      <p:sp>
        <p:nvSpPr>
          <p:cNvPr id="5" name="Rectangle 2"/>
          <p:cNvSpPr txBox="1">
            <a:spLocks noChangeArrowheads="1"/>
          </p:cNvSpPr>
          <p:nvPr/>
        </p:nvSpPr>
        <p:spPr bwMode="auto">
          <a:xfrm>
            <a:off x="539750" y="-26988"/>
            <a:ext cx="8064500" cy="1223963"/>
          </a:xfrm>
          <a:prstGeom prst="rect">
            <a:avLst/>
          </a:prstGeom>
          <a:noFill/>
          <a:ln w="9525">
            <a:noFill/>
            <a:miter lim="800000"/>
            <a:headEnd/>
            <a:tailEnd/>
          </a:ln>
        </p:spPr>
        <p:txBody>
          <a:bodyPr anchor="ctr"/>
          <a:lstStyle/>
          <a:p>
            <a:pPr algn="ctr">
              <a:spcBef>
                <a:spcPct val="0"/>
              </a:spcBef>
            </a:pPr>
            <a:r>
              <a:rPr lang="zh-TW" altLang="en-US" sz="4000" b="1">
                <a:solidFill>
                  <a:schemeClr val="accent2"/>
                </a:solidFill>
                <a:effectLst>
                  <a:outerShdw blurRad="38100" dist="38100" dir="2700000" algn="tl">
                    <a:srgbClr val="C0C0C0"/>
                  </a:outerShdw>
                </a:effectLst>
              </a:rPr>
              <a:t>個人資料保護法相關條文</a:t>
            </a:r>
          </a:p>
        </p:txBody>
      </p:sp>
      <p:graphicFrame>
        <p:nvGraphicFramePr>
          <p:cNvPr id="7" name="資料庫圖表 6"/>
          <p:cNvGraphicFramePr/>
          <p:nvPr/>
        </p:nvGraphicFramePr>
        <p:xfrm>
          <a:off x="1134666" y="1209675"/>
          <a:ext cx="7128792"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B313A047-4D1C-4D9F-ABB3-9701DCE043D6}" type="slidenum">
              <a:rPr lang="en-US" altLang="zh-TW"/>
              <a:pPr/>
              <a:t>34</a:t>
            </a:fld>
            <a:endParaRPr lang="en-US" altLang="zh-TW"/>
          </a:p>
        </p:txBody>
      </p:sp>
      <p:sp>
        <p:nvSpPr>
          <p:cNvPr id="1402882" name="Rectangle 2"/>
          <p:cNvSpPr>
            <a:spLocks noGrp="1" noChangeArrowheads="1"/>
          </p:cNvSpPr>
          <p:nvPr>
            <p:ph type="title" idx="4294967295"/>
          </p:nvPr>
        </p:nvSpPr>
        <p:spPr>
          <a:xfrm>
            <a:off x="685800" y="228600"/>
            <a:ext cx="7772400" cy="752475"/>
          </a:xfrm>
        </p:spPr>
        <p:txBody>
          <a:bodyPr/>
          <a:lstStyle/>
          <a:p>
            <a:r>
              <a:rPr lang="zh-TW" altLang="en-US" sz="4000"/>
              <a:t>個人資料範圍</a:t>
            </a:r>
          </a:p>
        </p:txBody>
      </p:sp>
      <p:graphicFrame>
        <p:nvGraphicFramePr>
          <p:cNvPr id="7" name="資料庫圖表 6"/>
          <p:cNvGraphicFramePr/>
          <p:nvPr/>
        </p:nvGraphicFramePr>
        <p:xfrm>
          <a:off x="3491880" y="1484784"/>
          <a:ext cx="59046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資料庫圖表 7"/>
          <p:cNvGraphicFramePr/>
          <p:nvPr/>
        </p:nvGraphicFramePr>
        <p:xfrm>
          <a:off x="755576" y="1484784"/>
          <a:ext cx="2808312" cy="49239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02885" name="圓角矩形 8"/>
          <p:cNvSpPr>
            <a:spLocks noChangeArrowheads="1"/>
          </p:cNvSpPr>
          <p:nvPr/>
        </p:nvSpPr>
        <p:spPr bwMode="auto">
          <a:xfrm>
            <a:off x="5651500" y="4581525"/>
            <a:ext cx="1584325" cy="576263"/>
          </a:xfrm>
          <a:prstGeom prst="roundRect">
            <a:avLst>
              <a:gd name="adj" fmla="val 16667"/>
            </a:avLst>
          </a:prstGeom>
          <a:solidFill>
            <a:srgbClr val="0070C0"/>
          </a:solidFill>
          <a:ln w="9525" algn="ctr">
            <a:noFill/>
            <a:round/>
            <a:headEnd/>
            <a:tailEnd/>
          </a:ln>
        </p:spPr>
        <p:txBody>
          <a:bodyPr lIns="0" tIns="0" rIns="0" bIns="0" anchor="ctr"/>
          <a:lstStyle/>
          <a:p>
            <a:pPr algn="ctr">
              <a:spcBef>
                <a:spcPct val="0"/>
              </a:spcBef>
            </a:pPr>
            <a:r>
              <a:rPr lang="zh-TW" altLang="en-US" sz="2000">
                <a:solidFill>
                  <a:schemeClr val="bg1"/>
                </a:solidFill>
                <a:latin typeface="標楷體" pitchFamily="65" charset="-120"/>
              </a:rPr>
              <a:t>個人資料</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投影片編號版面配置區 3"/>
          <p:cNvSpPr>
            <a:spLocks noGrp="1"/>
          </p:cNvSpPr>
          <p:nvPr>
            <p:ph type="sldNum" sz="quarter" idx="12"/>
          </p:nvPr>
        </p:nvSpPr>
        <p:spPr/>
        <p:txBody>
          <a:bodyPr/>
          <a:lstStyle/>
          <a:p>
            <a:fld id="{FF28E441-7FE6-4584-A7E6-415A0E9E7F25}" type="slidenum">
              <a:rPr lang="en-US" altLang="zh-TW"/>
              <a:pPr/>
              <a:t>35</a:t>
            </a:fld>
            <a:endParaRPr lang="en-US" altLang="zh-TW"/>
          </a:p>
        </p:txBody>
      </p:sp>
      <p:sp>
        <p:nvSpPr>
          <p:cNvPr id="24" name="書卷 (垂直) 23"/>
          <p:cNvSpPr/>
          <p:nvPr/>
        </p:nvSpPr>
        <p:spPr bwMode="auto">
          <a:xfrm>
            <a:off x="323850" y="1196975"/>
            <a:ext cx="3671888" cy="5256213"/>
          </a:xfrm>
          <a:prstGeom prst="verticalScroll">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a:lstStyle/>
          <a:p>
            <a:pPr>
              <a:spcBef>
                <a:spcPct val="0"/>
              </a:spcBef>
              <a:defRPr/>
            </a:pPr>
            <a:r>
              <a:rPr lang="zh-TW" altLang="en-US" sz="1600" dirty="0">
                <a:solidFill>
                  <a:schemeClr val="tx1"/>
                </a:solidFill>
              </a:rPr>
              <a:t>除非符合下列情形之一：</a:t>
            </a:r>
            <a:endParaRPr lang="en-US" altLang="zh-TW" sz="1600" dirty="0">
              <a:solidFill>
                <a:schemeClr val="tx1"/>
              </a:solidFill>
            </a:endParaRPr>
          </a:p>
          <a:p>
            <a:pPr>
              <a:spcBef>
                <a:spcPct val="0"/>
              </a:spcBef>
              <a:defRPr/>
            </a:pPr>
            <a:endParaRPr lang="en-US" altLang="zh-TW" sz="400" dirty="0">
              <a:solidFill>
                <a:schemeClr val="tx1"/>
              </a:solidFill>
            </a:endParaRPr>
          </a:p>
          <a:p>
            <a:pPr marL="342900" indent="-342900">
              <a:spcBef>
                <a:spcPct val="0"/>
              </a:spcBef>
              <a:buFont typeface="+mj-lt"/>
              <a:buAutoNum type="arabicPeriod"/>
              <a:defRPr/>
            </a:pPr>
            <a:r>
              <a:rPr lang="zh-TW" altLang="en-US" sz="1600" dirty="0">
                <a:solidFill>
                  <a:schemeClr val="tx1"/>
                </a:solidFill>
              </a:rPr>
              <a:t>法律明文規定</a:t>
            </a:r>
            <a:endParaRPr lang="en-US" altLang="zh-TW" sz="1600" dirty="0">
              <a:solidFill>
                <a:schemeClr val="tx1"/>
              </a:solidFill>
            </a:endParaRPr>
          </a:p>
          <a:p>
            <a:pPr marL="342900" indent="-342900">
              <a:spcBef>
                <a:spcPct val="0"/>
              </a:spcBef>
              <a:buFont typeface="+mj-lt"/>
              <a:buAutoNum type="arabicPeriod"/>
              <a:defRPr/>
            </a:pPr>
            <a:r>
              <a:rPr lang="zh-TW" altLang="en-US" sz="1600" dirty="0">
                <a:solidFill>
                  <a:schemeClr val="tx1"/>
                </a:solidFill>
              </a:rPr>
              <a:t>公務機關執行法定職務或非公務機關履行法定義務所必要，且有適當安全維護措施</a:t>
            </a:r>
            <a:endParaRPr lang="en-US" altLang="zh-TW" sz="1600" dirty="0">
              <a:solidFill>
                <a:schemeClr val="tx1"/>
              </a:solidFill>
            </a:endParaRPr>
          </a:p>
          <a:p>
            <a:pPr marL="342900" indent="-342900">
              <a:spcBef>
                <a:spcPct val="0"/>
              </a:spcBef>
              <a:buFont typeface="+mj-lt"/>
              <a:buAutoNum type="arabicPeriod"/>
              <a:defRPr/>
            </a:pPr>
            <a:r>
              <a:rPr lang="zh-TW" altLang="en-US" sz="1600" dirty="0">
                <a:solidFill>
                  <a:schemeClr val="tx1"/>
                </a:solidFill>
              </a:rPr>
              <a:t>當事人自行公開或其他已合法公開之個人資料</a:t>
            </a:r>
            <a:endParaRPr lang="en-US" altLang="zh-TW" sz="1600" dirty="0">
              <a:solidFill>
                <a:schemeClr val="tx1"/>
              </a:solidFill>
            </a:endParaRPr>
          </a:p>
          <a:p>
            <a:pPr marL="342900" indent="-342900">
              <a:spcBef>
                <a:spcPct val="0"/>
              </a:spcBef>
              <a:buFont typeface="+mj-lt"/>
              <a:buAutoNum type="arabicPeriod"/>
              <a:defRPr/>
            </a:pPr>
            <a:r>
              <a:rPr lang="zh-TW" altLang="en-US" sz="1600" dirty="0">
                <a:solidFill>
                  <a:schemeClr val="tx1"/>
                </a:solidFill>
              </a:rPr>
              <a:t>公務或學術研究機構基於醫療、衛生或犯罪預防之目的，為統計或學術研究而有必要，且經一定程序</a:t>
            </a:r>
            <a:endParaRPr lang="zh-TW" altLang="en-US" sz="1600" dirty="0">
              <a:solidFill>
                <a:schemeClr val="tx1"/>
              </a:solidFill>
              <a:latin typeface="Arial" charset="0"/>
            </a:endParaRPr>
          </a:p>
        </p:txBody>
      </p:sp>
      <p:sp>
        <p:nvSpPr>
          <p:cNvPr id="1404931" name="Rectangle 2"/>
          <p:cNvSpPr>
            <a:spLocks noGrp="1" noChangeArrowheads="1"/>
          </p:cNvSpPr>
          <p:nvPr>
            <p:ph type="title" idx="4294967295"/>
          </p:nvPr>
        </p:nvSpPr>
        <p:spPr>
          <a:xfrm>
            <a:off x="684213" y="188913"/>
            <a:ext cx="7772400" cy="752475"/>
          </a:xfrm>
        </p:spPr>
        <p:txBody>
          <a:bodyPr/>
          <a:lstStyle/>
          <a:p>
            <a:r>
              <a:rPr lang="zh-TW" altLang="en-US" sz="4000"/>
              <a:t>特種個人資料</a:t>
            </a:r>
          </a:p>
        </p:txBody>
      </p:sp>
      <p:graphicFrame>
        <p:nvGraphicFramePr>
          <p:cNvPr id="7" name="資料庫圖表 6"/>
          <p:cNvGraphicFramePr/>
          <p:nvPr/>
        </p:nvGraphicFramePr>
        <p:xfrm>
          <a:off x="3491880" y="1484784"/>
          <a:ext cx="590465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04933" name="圓角矩形 8"/>
          <p:cNvSpPr>
            <a:spLocks noChangeArrowheads="1"/>
          </p:cNvSpPr>
          <p:nvPr/>
        </p:nvSpPr>
        <p:spPr bwMode="auto">
          <a:xfrm>
            <a:off x="5651500" y="4581525"/>
            <a:ext cx="1584325" cy="576263"/>
          </a:xfrm>
          <a:prstGeom prst="roundRect">
            <a:avLst>
              <a:gd name="adj" fmla="val 16667"/>
            </a:avLst>
          </a:prstGeom>
          <a:solidFill>
            <a:srgbClr val="FF0000"/>
          </a:solidFill>
          <a:ln w="9525" algn="ctr">
            <a:noFill/>
            <a:round/>
            <a:headEnd/>
            <a:tailEnd/>
          </a:ln>
        </p:spPr>
        <p:txBody>
          <a:bodyPr lIns="0" tIns="0" rIns="0" bIns="0" anchor="ctr"/>
          <a:lstStyle/>
          <a:p>
            <a:pPr algn="ctr">
              <a:spcBef>
                <a:spcPct val="0"/>
              </a:spcBef>
            </a:pPr>
            <a:r>
              <a:rPr lang="zh-TW" altLang="en-US" sz="2000">
                <a:solidFill>
                  <a:schemeClr val="bg1"/>
                </a:solidFill>
                <a:latin typeface="標楷體" pitchFamily="65" charset="-120"/>
              </a:rPr>
              <a:t>特種個資</a:t>
            </a:r>
          </a:p>
        </p:txBody>
      </p:sp>
      <p:sp>
        <p:nvSpPr>
          <p:cNvPr id="11" name="五邊形 10"/>
          <p:cNvSpPr/>
          <p:nvPr/>
        </p:nvSpPr>
        <p:spPr bwMode="auto">
          <a:xfrm>
            <a:off x="1835150" y="5013325"/>
            <a:ext cx="2376488" cy="1511300"/>
          </a:xfrm>
          <a:prstGeom prst="homePlate">
            <a:avLst>
              <a:gd name="adj" fmla="val 32723"/>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spcBef>
                <a:spcPct val="0"/>
              </a:spcBef>
              <a:defRPr/>
            </a:pPr>
            <a:r>
              <a:rPr lang="zh-TW" altLang="en-US" sz="2800" dirty="0">
                <a:solidFill>
                  <a:schemeClr val="tx1"/>
                </a:solidFill>
              </a:rPr>
              <a:t>特種個資：</a:t>
            </a:r>
            <a:r>
              <a:rPr lang="en-US" altLang="zh-TW" sz="2800" dirty="0">
                <a:solidFill>
                  <a:schemeClr val="tx1"/>
                </a:solidFill>
              </a:rPr>
              <a:t> </a:t>
            </a:r>
          </a:p>
          <a:p>
            <a:pPr>
              <a:spcBef>
                <a:spcPct val="0"/>
              </a:spcBef>
              <a:defRPr/>
            </a:pPr>
            <a:r>
              <a:rPr lang="zh-TW" altLang="en-US" sz="2800" dirty="0">
                <a:solidFill>
                  <a:schemeClr val="tx1"/>
                </a:solidFill>
              </a:rPr>
              <a:t>不得蒐集、處理或利用</a:t>
            </a:r>
            <a:endParaRPr lang="zh-TW" altLang="en-US" sz="2800" dirty="0">
              <a:solidFill>
                <a:schemeClr val="tx1"/>
              </a:solidFill>
              <a:latin typeface="Arial" charset="0"/>
            </a:endParaRPr>
          </a:p>
        </p:txBody>
      </p:sp>
      <p:cxnSp>
        <p:nvCxnSpPr>
          <p:cNvPr id="1404935" name="直線接點 14"/>
          <p:cNvCxnSpPr>
            <a:cxnSpLocks noChangeShapeType="1"/>
            <a:stCxn id="1404933" idx="1"/>
          </p:cNvCxnSpPr>
          <p:nvPr/>
        </p:nvCxnSpPr>
        <p:spPr bwMode="auto">
          <a:xfrm rot="10800000">
            <a:off x="4500563" y="4508500"/>
            <a:ext cx="1150937" cy="360363"/>
          </a:xfrm>
          <a:prstGeom prst="line">
            <a:avLst/>
          </a:prstGeom>
          <a:noFill/>
          <a:ln w="9525" algn="ctr">
            <a:solidFill>
              <a:schemeClr val="tx1"/>
            </a:solidFill>
            <a:round/>
            <a:headEnd/>
            <a:tailEnd/>
          </a:ln>
        </p:spPr>
      </p:cxnSp>
      <p:cxnSp>
        <p:nvCxnSpPr>
          <p:cNvPr id="1404936" name="直線接點 16"/>
          <p:cNvCxnSpPr>
            <a:cxnSpLocks noChangeShapeType="1"/>
            <a:stCxn id="1404933" idx="1"/>
          </p:cNvCxnSpPr>
          <p:nvPr/>
        </p:nvCxnSpPr>
        <p:spPr bwMode="auto">
          <a:xfrm rot="10800000" flipV="1">
            <a:off x="4716463" y="4868863"/>
            <a:ext cx="935037" cy="215900"/>
          </a:xfrm>
          <a:prstGeom prst="line">
            <a:avLst/>
          </a:prstGeom>
          <a:noFill/>
          <a:ln w="9525" algn="ctr">
            <a:solidFill>
              <a:schemeClr val="tx1"/>
            </a:solidFill>
            <a:round/>
            <a:headEnd/>
            <a:tailEnd/>
          </a:ln>
        </p:spPr>
      </p:cxnSp>
      <p:cxnSp>
        <p:nvCxnSpPr>
          <p:cNvPr id="1404937" name="直線接點 18"/>
          <p:cNvCxnSpPr>
            <a:cxnSpLocks noChangeShapeType="1"/>
            <a:stCxn id="1404933" idx="1"/>
          </p:cNvCxnSpPr>
          <p:nvPr/>
        </p:nvCxnSpPr>
        <p:spPr bwMode="auto">
          <a:xfrm rot="10800000" flipV="1">
            <a:off x="5076825" y="4868863"/>
            <a:ext cx="574675" cy="647700"/>
          </a:xfrm>
          <a:prstGeom prst="line">
            <a:avLst/>
          </a:prstGeom>
          <a:noFill/>
          <a:ln w="9525" algn="ctr">
            <a:solidFill>
              <a:schemeClr val="tx1"/>
            </a:solidFill>
            <a:round/>
            <a:headEnd/>
            <a:tailEnd/>
          </a:ln>
        </p:spPr>
      </p:cxnSp>
      <p:cxnSp>
        <p:nvCxnSpPr>
          <p:cNvPr id="1404938" name="直線接點 20"/>
          <p:cNvCxnSpPr>
            <a:cxnSpLocks noChangeShapeType="1"/>
            <a:stCxn id="1404933" idx="2"/>
          </p:cNvCxnSpPr>
          <p:nvPr/>
        </p:nvCxnSpPr>
        <p:spPr bwMode="auto">
          <a:xfrm rot="5400000">
            <a:off x="5868194" y="5445919"/>
            <a:ext cx="863600" cy="287338"/>
          </a:xfrm>
          <a:prstGeom prst="line">
            <a:avLst/>
          </a:prstGeom>
          <a:noFill/>
          <a:ln w="9525" algn="ctr">
            <a:solidFill>
              <a:schemeClr val="tx1"/>
            </a:solidFill>
            <a:round/>
            <a:headEnd/>
            <a:tailEnd/>
          </a:ln>
        </p:spPr>
      </p:cxnSp>
      <p:cxnSp>
        <p:nvCxnSpPr>
          <p:cNvPr id="1404939" name="直線接點 22"/>
          <p:cNvCxnSpPr>
            <a:cxnSpLocks noChangeShapeType="1"/>
            <a:stCxn id="1404933" idx="2"/>
          </p:cNvCxnSpPr>
          <p:nvPr/>
        </p:nvCxnSpPr>
        <p:spPr bwMode="auto">
          <a:xfrm rot="5400000">
            <a:off x="5652294" y="5085557"/>
            <a:ext cx="719137" cy="863600"/>
          </a:xfrm>
          <a:prstGeom prst="line">
            <a:avLst/>
          </a:prstGeom>
          <a:noFill/>
          <a:ln w="9525" algn="ctr">
            <a:solidFill>
              <a:schemeClr val="tx1"/>
            </a:solidFill>
            <a:round/>
            <a:headEnd/>
            <a:tailEnd/>
          </a:ln>
        </p:spPr>
      </p:cxnSp>
      <p:sp>
        <p:nvSpPr>
          <p:cNvPr id="1404940" name="Rectangle 12"/>
          <p:cNvSpPr>
            <a:spLocks noChangeArrowheads="1"/>
          </p:cNvSpPr>
          <p:nvPr/>
        </p:nvSpPr>
        <p:spPr bwMode="auto">
          <a:xfrm>
            <a:off x="6443663" y="5876925"/>
            <a:ext cx="649287" cy="720725"/>
          </a:xfrm>
          <a:prstGeom prst="rect">
            <a:avLst/>
          </a:prstGeom>
          <a:noFill/>
          <a:ln w="28575" algn="ctr">
            <a:solidFill>
              <a:srgbClr val="FF0000"/>
            </a:solidFill>
            <a:miter lim="800000"/>
            <a:headEnd/>
            <a:tailEnd/>
          </a:ln>
          <a:effectLst/>
        </p:spPr>
        <p:txBody>
          <a:bodyPr anchor="ctr">
            <a:spAutoFit/>
          </a:bodyPr>
          <a:lstStyle/>
          <a:p>
            <a:endParaRPr lang="zh-TW" altLang="en-US"/>
          </a:p>
        </p:txBody>
      </p:sp>
      <p:sp>
        <p:nvSpPr>
          <p:cNvPr id="1404941" name="Line 13"/>
          <p:cNvSpPr>
            <a:spLocks noChangeShapeType="1"/>
          </p:cNvSpPr>
          <p:nvPr/>
        </p:nvSpPr>
        <p:spPr bwMode="auto">
          <a:xfrm>
            <a:off x="6443663" y="5157788"/>
            <a:ext cx="360362" cy="719137"/>
          </a:xfrm>
          <a:prstGeom prst="line">
            <a:avLst/>
          </a:prstGeom>
          <a:noFill/>
          <a:ln w="9525">
            <a:solidFill>
              <a:schemeClr val="tx1"/>
            </a:solidFill>
            <a:prstDash val="dash"/>
            <a:miter lim="800000"/>
            <a:headEnd/>
            <a:tailEnd/>
          </a:ln>
          <a:effectLst/>
        </p:spPr>
        <p:txBody>
          <a:bodyPr>
            <a:spAutoFit/>
          </a:bodyPr>
          <a:lstStyle/>
          <a:p>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a:spLocks noGrp="1"/>
          </p:cNvSpPr>
          <p:nvPr>
            <p:ph type="sldNum" sz="quarter" idx="12"/>
          </p:nvPr>
        </p:nvSpPr>
        <p:spPr/>
        <p:txBody>
          <a:bodyPr/>
          <a:lstStyle/>
          <a:p>
            <a:fld id="{1CB7D3B4-A4EE-409B-A95C-01DAF82FD511}" type="slidenum">
              <a:rPr lang="en-US" altLang="zh-TW"/>
              <a:pPr/>
              <a:t>36</a:t>
            </a:fld>
            <a:endParaRPr lang="en-US" altLang="zh-TW"/>
          </a:p>
        </p:txBody>
      </p:sp>
      <p:sp>
        <p:nvSpPr>
          <p:cNvPr id="18" name="流程圖: 抽選 17"/>
          <p:cNvSpPr/>
          <p:nvPr/>
        </p:nvSpPr>
        <p:spPr bwMode="auto">
          <a:xfrm>
            <a:off x="3995738" y="1628775"/>
            <a:ext cx="3313112" cy="2663825"/>
          </a:xfrm>
          <a:prstGeom prst="flowChartExtra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spcBef>
                <a:spcPct val="0"/>
              </a:spcBef>
              <a:defRPr/>
            </a:pPr>
            <a:endParaRPr lang="zh-TW" altLang="en-US" sz="1800" i="1">
              <a:solidFill>
                <a:schemeClr val="tx1"/>
              </a:solidFill>
              <a:latin typeface="Arial" charset="0"/>
            </a:endParaRPr>
          </a:p>
        </p:txBody>
      </p:sp>
      <p:sp>
        <p:nvSpPr>
          <p:cNvPr id="1406979" name="Rectangle 2"/>
          <p:cNvSpPr>
            <a:spLocks noGrp="1" noChangeArrowheads="1"/>
          </p:cNvSpPr>
          <p:nvPr>
            <p:ph type="title" idx="4294967295"/>
          </p:nvPr>
        </p:nvSpPr>
        <p:spPr>
          <a:xfrm>
            <a:off x="685800" y="333375"/>
            <a:ext cx="7772400" cy="647700"/>
          </a:xfrm>
        </p:spPr>
        <p:txBody>
          <a:bodyPr/>
          <a:lstStyle/>
          <a:p>
            <a:r>
              <a:rPr lang="zh-TW" altLang="en-US" sz="4000"/>
              <a:t>個資法之適用範圍</a:t>
            </a:r>
          </a:p>
        </p:txBody>
      </p:sp>
      <p:sp>
        <p:nvSpPr>
          <p:cNvPr id="13" name="矩形 12"/>
          <p:cNvSpPr/>
          <p:nvPr/>
        </p:nvSpPr>
        <p:spPr>
          <a:xfrm>
            <a:off x="3635375" y="3141663"/>
            <a:ext cx="2016125" cy="1979612"/>
          </a:xfrm>
          <a:prstGeom prst="rect">
            <a:avLst/>
          </a:prstGeom>
        </p:spPr>
        <p:txBody>
          <a:bodyPr>
            <a:spAutoFit/>
          </a:bodyPr>
          <a:lstStyle/>
          <a:p>
            <a:pPr>
              <a:spcBef>
                <a:spcPct val="0"/>
              </a:spcBef>
            </a:pPr>
            <a:r>
              <a:rPr lang="zh-TW" altLang="en-US" sz="2800" b="1">
                <a:latin typeface="Arial" charset="0"/>
              </a:rPr>
              <a:t>公務機關</a:t>
            </a:r>
          </a:p>
          <a:p>
            <a:pPr>
              <a:spcBef>
                <a:spcPct val="0"/>
              </a:spcBef>
            </a:pPr>
            <a:r>
              <a:rPr lang="zh-TW" altLang="en-US" b="1">
                <a:solidFill>
                  <a:srgbClr val="0000CC"/>
                </a:solidFill>
                <a:latin typeface="Arial" charset="0"/>
              </a:rPr>
              <a:t>依法行使公權力之中央或地方機關或行政法人</a:t>
            </a:r>
          </a:p>
        </p:txBody>
      </p:sp>
      <p:sp>
        <p:nvSpPr>
          <p:cNvPr id="14" name="矩形 13"/>
          <p:cNvSpPr/>
          <p:nvPr/>
        </p:nvSpPr>
        <p:spPr>
          <a:xfrm>
            <a:off x="6084888" y="3155950"/>
            <a:ext cx="2087562" cy="1614488"/>
          </a:xfrm>
          <a:prstGeom prst="rect">
            <a:avLst/>
          </a:prstGeom>
        </p:spPr>
        <p:txBody>
          <a:bodyPr>
            <a:spAutoFit/>
          </a:bodyPr>
          <a:lstStyle/>
          <a:p>
            <a:pPr>
              <a:spcBef>
                <a:spcPct val="0"/>
              </a:spcBef>
            </a:pPr>
            <a:r>
              <a:rPr lang="zh-TW" altLang="en-US" sz="2800" b="1">
                <a:latin typeface="Arial" charset="0"/>
              </a:rPr>
              <a:t>非公務機關</a:t>
            </a:r>
          </a:p>
          <a:p>
            <a:pPr>
              <a:spcBef>
                <a:spcPct val="0"/>
              </a:spcBef>
            </a:pPr>
            <a:r>
              <a:rPr lang="zh-TW" altLang="en-US" b="1">
                <a:solidFill>
                  <a:srgbClr val="0000CC"/>
                </a:solidFill>
                <a:latin typeface="Arial" charset="0"/>
              </a:rPr>
              <a:t>公務機關以外之自然人、法人或其他團體</a:t>
            </a:r>
          </a:p>
        </p:txBody>
      </p:sp>
      <p:sp>
        <p:nvSpPr>
          <p:cNvPr id="16" name="矩形 15"/>
          <p:cNvSpPr/>
          <p:nvPr/>
        </p:nvSpPr>
        <p:spPr>
          <a:xfrm>
            <a:off x="5003800" y="1652588"/>
            <a:ext cx="2016125" cy="1249362"/>
          </a:xfrm>
          <a:prstGeom prst="rect">
            <a:avLst/>
          </a:prstGeom>
        </p:spPr>
        <p:txBody>
          <a:bodyPr>
            <a:spAutoFit/>
          </a:bodyPr>
          <a:lstStyle/>
          <a:p>
            <a:pPr>
              <a:spcBef>
                <a:spcPct val="0"/>
              </a:spcBef>
            </a:pPr>
            <a:r>
              <a:rPr lang="zh-TW" altLang="zh-TW" sz="2800" b="1">
                <a:latin typeface="Arial" charset="0"/>
              </a:rPr>
              <a:t>當事人</a:t>
            </a:r>
            <a:endParaRPr lang="zh-TW" altLang="en-US" sz="2800" b="1">
              <a:latin typeface="Arial" charset="0"/>
            </a:endParaRPr>
          </a:p>
          <a:p>
            <a:pPr>
              <a:spcBef>
                <a:spcPct val="0"/>
              </a:spcBef>
            </a:pPr>
            <a:r>
              <a:rPr lang="zh-TW" altLang="zh-TW" b="1">
                <a:solidFill>
                  <a:srgbClr val="0000CC"/>
                </a:solidFill>
                <a:latin typeface="Arial" charset="0"/>
              </a:rPr>
              <a:t>指個人資料之本人</a:t>
            </a:r>
            <a:endParaRPr lang="zh-TW" altLang="en-US" b="1">
              <a:solidFill>
                <a:srgbClr val="0000CC"/>
              </a:solidFill>
              <a:latin typeface="Arial" charset="0"/>
            </a:endParaRPr>
          </a:p>
        </p:txBody>
      </p:sp>
      <p:pic>
        <p:nvPicPr>
          <p:cNvPr id="1406983" name="Picture 3" descr="C:\Program Files\Microsoft Office\MEDIA\CAGCAT10\j0292020.wmf"/>
          <p:cNvPicPr>
            <a:picLocks noChangeAspect="1" noChangeArrowheads="1"/>
          </p:cNvPicPr>
          <p:nvPr/>
        </p:nvPicPr>
        <p:blipFill>
          <a:blip r:embed="rId3" cstate="print"/>
          <a:srcRect/>
          <a:stretch>
            <a:fillRect/>
          </a:stretch>
        </p:blipFill>
        <p:spPr bwMode="auto">
          <a:xfrm>
            <a:off x="323850" y="4149725"/>
            <a:ext cx="2311400" cy="2193925"/>
          </a:xfrm>
          <a:prstGeom prst="rect">
            <a:avLst/>
          </a:prstGeom>
          <a:noFill/>
          <a:ln w="9525">
            <a:noFill/>
            <a:miter lim="800000"/>
            <a:headEnd/>
            <a:tailEnd/>
          </a:ln>
        </p:spPr>
      </p:pic>
      <p:pic>
        <p:nvPicPr>
          <p:cNvPr id="1406984" name="Picture 4" descr="C:\Program Files\Microsoft Office\MEDIA\CAGCAT10\j0304933.wmf"/>
          <p:cNvPicPr>
            <a:picLocks noChangeAspect="1" noChangeArrowheads="1"/>
          </p:cNvPicPr>
          <p:nvPr/>
        </p:nvPicPr>
        <p:blipFill>
          <a:blip r:embed="rId4" cstate="print"/>
          <a:srcRect/>
          <a:stretch>
            <a:fillRect/>
          </a:stretch>
        </p:blipFill>
        <p:spPr bwMode="auto">
          <a:xfrm>
            <a:off x="3492500" y="5805488"/>
            <a:ext cx="863600" cy="792162"/>
          </a:xfrm>
          <a:prstGeom prst="rect">
            <a:avLst/>
          </a:prstGeom>
          <a:noFill/>
          <a:ln w="9525">
            <a:noFill/>
            <a:miter lim="800000"/>
            <a:headEnd/>
            <a:tailEnd/>
          </a:ln>
        </p:spPr>
      </p:pic>
      <p:sp>
        <p:nvSpPr>
          <p:cNvPr id="1406985" name="雲朵形圖說文字 21"/>
          <p:cNvSpPr>
            <a:spLocks noChangeArrowheads="1"/>
          </p:cNvSpPr>
          <p:nvPr/>
        </p:nvSpPr>
        <p:spPr bwMode="auto">
          <a:xfrm>
            <a:off x="468313" y="2133600"/>
            <a:ext cx="2663825" cy="1223963"/>
          </a:xfrm>
          <a:prstGeom prst="cloudCallout">
            <a:avLst>
              <a:gd name="adj1" fmla="val -4574"/>
              <a:gd name="adj2" fmla="val 105213"/>
            </a:avLst>
          </a:prstGeom>
          <a:solidFill>
            <a:schemeClr val="accent1"/>
          </a:solidFill>
          <a:ln w="9525" algn="ctr">
            <a:solidFill>
              <a:schemeClr val="tx1"/>
            </a:solidFill>
            <a:round/>
            <a:headEnd/>
            <a:tailEnd/>
          </a:ln>
        </p:spPr>
        <p:txBody>
          <a:bodyPr/>
          <a:lstStyle/>
          <a:p>
            <a:pPr>
              <a:spcBef>
                <a:spcPct val="0"/>
              </a:spcBef>
            </a:pPr>
            <a:r>
              <a:rPr lang="zh-TW" altLang="en-US" sz="1800">
                <a:latin typeface="Arial" charset="0"/>
              </a:rPr>
              <a:t>看起來只要是</a:t>
            </a:r>
          </a:p>
          <a:p>
            <a:pPr>
              <a:spcBef>
                <a:spcPct val="0"/>
              </a:spcBef>
            </a:pPr>
            <a:r>
              <a:rPr lang="zh-TW" altLang="en-US" sz="1800">
                <a:latin typeface="Arial" charset="0"/>
              </a:rPr>
              <a:t>”活”的通通有獎</a:t>
            </a:r>
          </a:p>
        </p:txBody>
      </p:sp>
      <p:sp>
        <p:nvSpPr>
          <p:cNvPr id="1406986" name="雲朵形圖說文字 24"/>
          <p:cNvSpPr>
            <a:spLocks noChangeArrowheads="1"/>
          </p:cNvSpPr>
          <p:nvPr/>
        </p:nvSpPr>
        <p:spPr bwMode="auto">
          <a:xfrm>
            <a:off x="4643438" y="5373688"/>
            <a:ext cx="1800225" cy="935037"/>
          </a:xfrm>
          <a:prstGeom prst="cloudCallout">
            <a:avLst>
              <a:gd name="adj1" fmla="val -70685"/>
              <a:gd name="adj2" fmla="val 27685"/>
            </a:avLst>
          </a:prstGeom>
          <a:solidFill>
            <a:schemeClr val="bg1"/>
          </a:solidFill>
          <a:ln w="9525" algn="ctr">
            <a:solidFill>
              <a:schemeClr val="tx1"/>
            </a:solidFill>
            <a:round/>
            <a:headEnd/>
            <a:tailEnd/>
          </a:ln>
        </p:spPr>
        <p:txBody>
          <a:bodyPr/>
          <a:lstStyle/>
          <a:p>
            <a:pPr>
              <a:spcBef>
                <a:spcPct val="0"/>
              </a:spcBef>
            </a:pPr>
            <a:r>
              <a:rPr lang="zh-TW" altLang="en-US" sz="1800">
                <a:latin typeface="Arial" charset="0"/>
              </a:rPr>
              <a:t>還好沒有我的事</a:t>
            </a:r>
            <a:r>
              <a:rPr lang="en-US" altLang="zh-TW" sz="1800">
                <a:latin typeface="Arial"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a:spLocks noGrp="1"/>
          </p:cNvSpPr>
          <p:nvPr>
            <p:ph type="sldNum" sz="quarter" idx="12"/>
          </p:nvPr>
        </p:nvSpPr>
        <p:spPr/>
        <p:txBody>
          <a:bodyPr/>
          <a:lstStyle/>
          <a:p>
            <a:fld id="{DD3E295C-2B14-426C-8869-331EFEADE02A}" type="slidenum">
              <a:rPr lang="en-US" altLang="zh-TW"/>
              <a:pPr/>
              <a:t>37</a:t>
            </a:fld>
            <a:endParaRPr lang="en-US" altLang="zh-TW"/>
          </a:p>
        </p:txBody>
      </p:sp>
      <p:graphicFrame>
        <p:nvGraphicFramePr>
          <p:cNvPr id="26" name="資料庫圖表 25"/>
          <p:cNvGraphicFramePr/>
          <p:nvPr/>
        </p:nvGraphicFramePr>
        <p:xfrm>
          <a:off x="323528" y="4437112"/>
          <a:ext cx="3816424"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全向箭號圖說文字 22"/>
          <p:cNvSpPr/>
          <p:nvPr/>
        </p:nvSpPr>
        <p:spPr bwMode="auto">
          <a:xfrm>
            <a:off x="3276600" y="1320800"/>
            <a:ext cx="3671888" cy="3313113"/>
          </a:xfrm>
          <a:prstGeom prst="quadArrowCallou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lstStyle/>
          <a:p>
            <a:pPr>
              <a:spcBef>
                <a:spcPct val="0"/>
              </a:spcBef>
              <a:defRPr/>
            </a:pPr>
            <a:endParaRPr lang="zh-TW" altLang="en-US" sz="1800" i="1">
              <a:solidFill>
                <a:schemeClr val="tx1"/>
              </a:solidFill>
              <a:latin typeface="Arial" charset="0"/>
            </a:endParaRPr>
          </a:p>
        </p:txBody>
      </p:sp>
      <p:sp>
        <p:nvSpPr>
          <p:cNvPr id="1409028" name="Rectangle 2"/>
          <p:cNvSpPr>
            <a:spLocks noGrp="1" noChangeArrowheads="1"/>
          </p:cNvSpPr>
          <p:nvPr>
            <p:ph type="title" idx="4294967295"/>
          </p:nvPr>
        </p:nvSpPr>
        <p:spPr>
          <a:xfrm>
            <a:off x="684213" y="188913"/>
            <a:ext cx="7772400" cy="914400"/>
          </a:xfrm>
        </p:spPr>
        <p:txBody>
          <a:bodyPr/>
          <a:lstStyle/>
          <a:p>
            <a:r>
              <a:rPr lang="zh-TW" altLang="en-US" sz="4000"/>
              <a:t>個資法之規範範圍</a:t>
            </a:r>
          </a:p>
        </p:txBody>
      </p:sp>
      <p:sp>
        <p:nvSpPr>
          <p:cNvPr id="15" name="矩形 14"/>
          <p:cNvSpPr/>
          <p:nvPr/>
        </p:nvSpPr>
        <p:spPr>
          <a:xfrm>
            <a:off x="2339975" y="2401888"/>
            <a:ext cx="3600450" cy="1128712"/>
          </a:xfrm>
          <a:prstGeom prst="rect">
            <a:avLst/>
          </a:prstGeom>
        </p:spPr>
        <p:txBody>
          <a:bodyPr>
            <a:spAutoFit/>
          </a:bodyPr>
          <a:lstStyle/>
          <a:p>
            <a:pPr>
              <a:spcBef>
                <a:spcPct val="0"/>
              </a:spcBef>
            </a:pPr>
            <a:r>
              <a:rPr lang="zh-TW" altLang="en-US" sz="2800" b="1">
                <a:latin typeface="Arial" charset="0"/>
              </a:rPr>
              <a:t>國際傳輸</a:t>
            </a:r>
          </a:p>
          <a:p>
            <a:pPr>
              <a:spcBef>
                <a:spcPct val="0"/>
              </a:spcBef>
            </a:pPr>
            <a:r>
              <a:rPr lang="zh-TW" altLang="en-US" sz="2000" b="1">
                <a:solidFill>
                  <a:srgbClr val="0000CC"/>
                </a:solidFill>
                <a:latin typeface="Arial" charset="0"/>
              </a:rPr>
              <a:t>將個人資料作跨國</a:t>
            </a:r>
            <a:r>
              <a:rPr lang="en-US" altLang="zh-TW" sz="2000" b="1">
                <a:solidFill>
                  <a:srgbClr val="0000CC"/>
                </a:solidFill>
                <a:latin typeface="Arial" charset="0"/>
              </a:rPr>
              <a:t>(</a:t>
            </a:r>
            <a:r>
              <a:rPr lang="zh-TW" altLang="en-US" sz="2000" b="1">
                <a:solidFill>
                  <a:srgbClr val="0000CC"/>
                </a:solidFill>
                <a:latin typeface="Arial" charset="0"/>
              </a:rPr>
              <a:t>境</a:t>
            </a:r>
            <a:r>
              <a:rPr lang="en-US" altLang="zh-TW" sz="2000" b="1">
                <a:solidFill>
                  <a:srgbClr val="0000CC"/>
                </a:solidFill>
                <a:latin typeface="Arial" charset="0"/>
              </a:rPr>
              <a:t>)</a:t>
            </a:r>
          </a:p>
          <a:p>
            <a:pPr>
              <a:spcBef>
                <a:spcPct val="0"/>
              </a:spcBef>
            </a:pPr>
            <a:r>
              <a:rPr lang="zh-TW" altLang="en-US" sz="2000" b="1">
                <a:solidFill>
                  <a:srgbClr val="0000CC"/>
                </a:solidFill>
                <a:latin typeface="Arial" charset="0"/>
              </a:rPr>
              <a:t>之處理或利用</a:t>
            </a:r>
          </a:p>
        </p:txBody>
      </p:sp>
      <p:sp>
        <p:nvSpPr>
          <p:cNvPr id="17" name="矩形 16"/>
          <p:cNvSpPr/>
          <p:nvPr/>
        </p:nvSpPr>
        <p:spPr>
          <a:xfrm>
            <a:off x="4716463" y="4057650"/>
            <a:ext cx="2951162" cy="1128713"/>
          </a:xfrm>
          <a:prstGeom prst="rect">
            <a:avLst/>
          </a:prstGeom>
        </p:spPr>
        <p:txBody>
          <a:bodyPr>
            <a:spAutoFit/>
          </a:bodyPr>
          <a:lstStyle/>
          <a:p>
            <a:pPr>
              <a:spcBef>
                <a:spcPct val="0"/>
              </a:spcBef>
            </a:pPr>
            <a:r>
              <a:rPr lang="zh-TW" altLang="en-US" sz="2800" b="1">
                <a:latin typeface="Arial" charset="0"/>
              </a:rPr>
              <a:t>利用</a:t>
            </a:r>
          </a:p>
          <a:p>
            <a:pPr>
              <a:spcBef>
                <a:spcPct val="0"/>
              </a:spcBef>
            </a:pPr>
            <a:r>
              <a:rPr lang="zh-TW" altLang="en-US" sz="2000" b="1">
                <a:solidFill>
                  <a:srgbClr val="0000CC"/>
                </a:solidFill>
                <a:latin typeface="Arial" charset="0"/>
              </a:rPr>
              <a:t>將蒐集之個人資料為處理以外之使用</a:t>
            </a:r>
          </a:p>
        </p:txBody>
      </p:sp>
      <p:sp>
        <p:nvSpPr>
          <p:cNvPr id="19" name="矩形 18"/>
          <p:cNvSpPr/>
          <p:nvPr/>
        </p:nvSpPr>
        <p:spPr>
          <a:xfrm>
            <a:off x="6156325" y="2054225"/>
            <a:ext cx="2736850" cy="2347913"/>
          </a:xfrm>
          <a:prstGeom prst="rect">
            <a:avLst/>
          </a:prstGeom>
        </p:spPr>
        <p:txBody>
          <a:bodyPr>
            <a:spAutoFit/>
          </a:bodyPr>
          <a:lstStyle/>
          <a:p>
            <a:pPr>
              <a:spcBef>
                <a:spcPct val="0"/>
              </a:spcBef>
            </a:pPr>
            <a:r>
              <a:rPr lang="zh-TW" altLang="en-US" sz="2800" b="1">
                <a:latin typeface="Arial" charset="0"/>
              </a:rPr>
              <a:t>處理</a:t>
            </a:r>
          </a:p>
          <a:p>
            <a:pPr>
              <a:spcBef>
                <a:spcPct val="0"/>
              </a:spcBef>
            </a:pPr>
            <a:r>
              <a:rPr lang="zh-TW" altLang="en-US" sz="2000" b="1">
                <a:solidFill>
                  <a:srgbClr val="0000CC"/>
                </a:solidFill>
                <a:latin typeface="Arial" charset="0"/>
              </a:rPr>
              <a:t>為建立或利用個人資料檔案所為資料之</a:t>
            </a:r>
            <a:r>
              <a:rPr lang="zh-TW" altLang="en-US" sz="2000" b="1">
                <a:solidFill>
                  <a:srgbClr val="FF0000"/>
                </a:solidFill>
                <a:latin typeface="Arial" charset="0"/>
              </a:rPr>
              <a:t>記錄、輸入、儲存、編輯、更正、複製、檢索、刪除、輸出、連結或內部傳送</a:t>
            </a:r>
          </a:p>
        </p:txBody>
      </p:sp>
      <p:sp>
        <p:nvSpPr>
          <p:cNvPr id="21" name="矩形 20"/>
          <p:cNvSpPr/>
          <p:nvPr/>
        </p:nvSpPr>
        <p:spPr>
          <a:xfrm>
            <a:off x="4140200" y="1125538"/>
            <a:ext cx="4572000" cy="823912"/>
          </a:xfrm>
          <a:prstGeom prst="rect">
            <a:avLst/>
          </a:prstGeom>
        </p:spPr>
        <p:txBody>
          <a:bodyPr>
            <a:spAutoFit/>
          </a:bodyPr>
          <a:lstStyle/>
          <a:p>
            <a:pPr>
              <a:spcBef>
                <a:spcPct val="0"/>
              </a:spcBef>
            </a:pPr>
            <a:r>
              <a:rPr lang="zh-TW" altLang="en-US" sz="2800" b="1">
                <a:latin typeface="Arial" charset="0"/>
              </a:rPr>
              <a:t>蒐集</a:t>
            </a:r>
          </a:p>
          <a:p>
            <a:pPr>
              <a:spcBef>
                <a:spcPct val="0"/>
              </a:spcBef>
            </a:pPr>
            <a:r>
              <a:rPr lang="zh-TW" altLang="en-US" sz="2000" b="1">
                <a:solidFill>
                  <a:srgbClr val="0000CC"/>
                </a:solidFill>
                <a:latin typeface="Arial" charset="0"/>
              </a:rPr>
              <a:t>以任何方式取得個人資料</a:t>
            </a:r>
          </a:p>
        </p:txBody>
      </p:sp>
      <p:sp>
        <p:nvSpPr>
          <p:cNvPr id="27" name="矩形 26"/>
          <p:cNvSpPr>
            <a:spLocks noChangeArrowheads="1"/>
          </p:cNvSpPr>
          <p:nvPr/>
        </p:nvSpPr>
        <p:spPr bwMode="auto">
          <a:xfrm>
            <a:off x="0" y="3933825"/>
            <a:ext cx="4500563" cy="404813"/>
          </a:xfrm>
          <a:prstGeom prst="rect">
            <a:avLst/>
          </a:prstGeom>
          <a:solidFill>
            <a:schemeClr val="accent1"/>
          </a:solidFill>
          <a:ln w="38100" algn="ctr">
            <a:solidFill>
              <a:schemeClr val="bg1"/>
            </a:solidFill>
            <a:miter lim="800000"/>
            <a:headEnd/>
            <a:tailEnd/>
          </a:ln>
          <a:effectLst>
            <a:outerShdw dist="20000" dir="5400000" rotWithShape="0">
              <a:srgbClr val="000000">
                <a:alpha val="37999"/>
              </a:srgbClr>
            </a:outerShdw>
          </a:effectLst>
        </p:spPr>
        <p:txBody>
          <a:bodyPr>
            <a:spAutoFit/>
          </a:bodyPr>
          <a:lstStyle/>
          <a:p>
            <a:pPr>
              <a:spcBef>
                <a:spcPct val="0"/>
              </a:spcBef>
            </a:pPr>
            <a:r>
              <a:rPr lang="zh-TW" altLang="en-US" sz="1800"/>
              <a:t>不適用個人資料保護法之情形</a:t>
            </a:r>
            <a:r>
              <a:rPr lang="en-US" altLang="zh-TW" sz="1800"/>
              <a:t>(</a:t>
            </a:r>
            <a:r>
              <a:rPr lang="zh-TW" altLang="en-US" sz="1800"/>
              <a:t>第</a:t>
            </a:r>
            <a:r>
              <a:rPr lang="en-US" altLang="zh-TW" sz="1800"/>
              <a:t>51</a:t>
            </a:r>
            <a:r>
              <a:rPr lang="zh-TW" altLang="en-US" sz="1800"/>
              <a:t>條</a:t>
            </a:r>
            <a:r>
              <a:rPr lang="en-US" altLang="zh-TW" sz="1800"/>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a:spLocks noGrp="1"/>
          </p:cNvSpPr>
          <p:nvPr>
            <p:ph type="sldNum" sz="quarter" idx="12"/>
          </p:nvPr>
        </p:nvSpPr>
        <p:spPr/>
        <p:txBody>
          <a:bodyPr/>
          <a:lstStyle/>
          <a:p>
            <a:fld id="{9990A794-8430-46DD-A280-069ED974FCE0}" type="slidenum">
              <a:rPr lang="en-US" altLang="zh-TW"/>
              <a:pPr/>
              <a:t>38</a:t>
            </a:fld>
            <a:endParaRPr lang="en-US" altLang="zh-TW"/>
          </a:p>
        </p:txBody>
      </p:sp>
      <p:sp>
        <p:nvSpPr>
          <p:cNvPr id="1411074" name="Rectangle 2"/>
          <p:cNvSpPr>
            <a:spLocks noGrp="1" noChangeArrowheads="1"/>
          </p:cNvSpPr>
          <p:nvPr>
            <p:ph type="title" idx="4294967295"/>
          </p:nvPr>
        </p:nvSpPr>
        <p:spPr>
          <a:xfrm>
            <a:off x="539750" y="0"/>
            <a:ext cx="8064500" cy="1223963"/>
          </a:xfrm>
        </p:spPr>
        <p:txBody>
          <a:bodyPr/>
          <a:lstStyle/>
          <a:p>
            <a:r>
              <a:rPr lang="zh-TW" altLang="en-US" sz="4000"/>
              <a:t>違反個資法之罰則</a:t>
            </a:r>
          </a:p>
        </p:txBody>
      </p:sp>
      <p:graphicFrame>
        <p:nvGraphicFramePr>
          <p:cNvPr id="10" name="資料庫圖表 9"/>
          <p:cNvGraphicFramePr/>
          <p:nvPr/>
        </p:nvGraphicFramePr>
        <p:xfrm>
          <a:off x="467544" y="1268760"/>
          <a:ext cx="1800200"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資料庫圖表 10"/>
          <p:cNvGraphicFramePr/>
          <p:nvPr/>
        </p:nvGraphicFramePr>
        <p:xfrm>
          <a:off x="2051720" y="1196752"/>
          <a:ext cx="1872208" cy="53285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圓角矩形 13"/>
          <p:cNvSpPr>
            <a:spLocks noChangeArrowheads="1"/>
          </p:cNvSpPr>
          <p:nvPr/>
        </p:nvSpPr>
        <p:spPr bwMode="auto">
          <a:xfrm>
            <a:off x="2268538" y="4868863"/>
            <a:ext cx="2016125" cy="8636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ct val="0"/>
              </a:spcBef>
              <a:defRPr/>
            </a:pPr>
            <a:r>
              <a:rPr lang="zh-TW" altLang="en-US" sz="1600" dirty="0">
                <a:solidFill>
                  <a:schemeClr val="tx1"/>
                </a:solidFill>
              </a:rPr>
              <a:t>該原因事實所涉利益</a:t>
            </a:r>
            <a:r>
              <a:rPr lang="zh-TW" altLang="en-US" sz="1600" b="1" dirty="0">
                <a:solidFill>
                  <a:schemeClr val="tx1"/>
                </a:solidFill>
              </a:rPr>
              <a:t>超過新臺幣二億元</a:t>
            </a:r>
            <a:r>
              <a:rPr lang="zh-TW" altLang="en-US" sz="1600" dirty="0">
                <a:solidFill>
                  <a:schemeClr val="tx1"/>
                </a:solidFill>
              </a:rPr>
              <a:t>者</a:t>
            </a:r>
            <a:r>
              <a:rPr lang="zh-TW" altLang="en-US" sz="1600" b="1" dirty="0">
                <a:solidFill>
                  <a:schemeClr val="tx1"/>
                </a:solidFill>
              </a:rPr>
              <a:t>以該所涉利益為限</a:t>
            </a:r>
          </a:p>
        </p:txBody>
      </p:sp>
      <p:sp>
        <p:nvSpPr>
          <p:cNvPr id="16" name="圓角矩形 14"/>
          <p:cNvSpPr>
            <a:spLocks noChangeArrowheads="1"/>
          </p:cNvSpPr>
          <p:nvPr/>
        </p:nvSpPr>
        <p:spPr bwMode="auto">
          <a:xfrm>
            <a:off x="2339975" y="3068638"/>
            <a:ext cx="1944688" cy="64770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spcBef>
                <a:spcPct val="0"/>
              </a:spcBef>
              <a:defRPr/>
            </a:pPr>
            <a:r>
              <a:rPr lang="zh-TW" altLang="en-US" sz="1600" dirty="0">
                <a:solidFill>
                  <a:schemeClr val="tx1"/>
                </a:solidFill>
              </a:rPr>
              <a:t>被害人不易或不能證明其實際損害額時</a:t>
            </a:r>
          </a:p>
        </p:txBody>
      </p:sp>
      <p:graphicFrame>
        <p:nvGraphicFramePr>
          <p:cNvPr id="24" name="資料庫圖表 23"/>
          <p:cNvGraphicFramePr/>
          <p:nvPr/>
        </p:nvGraphicFramePr>
        <p:xfrm>
          <a:off x="4499992" y="1268760"/>
          <a:ext cx="3960440" cy="53285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C57C727-8D59-473C-8A71-7224207A3C9B}" type="slidenum">
              <a:rPr lang="en-US" altLang="zh-TW"/>
              <a:pPr/>
              <a:t>39</a:t>
            </a:fld>
            <a:endParaRPr lang="en-US" altLang="zh-TW"/>
          </a:p>
        </p:txBody>
      </p:sp>
      <p:sp>
        <p:nvSpPr>
          <p:cNvPr id="1413122" name="Rectangle 2"/>
          <p:cNvSpPr>
            <a:spLocks noGrp="1" noChangeArrowheads="1"/>
          </p:cNvSpPr>
          <p:nvPr>
            <p:ph type="title"/>
          </p:nvPr>
        </p:nvSpPr>
        <p:spPr>
          <a:xfrm>
            <a:off x="685800" y="228600"/>
            <a:ext cx="7772400" cy="823913"/>
          </a:xfrm>
        </p:spPr>
        <p:txBody>
          <a:bodyPr/>
          <a:lstStyle/>
          <a:p>
            <a:r>
              <a:rPr lang="zh-TW" altLang="en-US" sz="4000"/>
              <a:t>個人資料保護法修正重點</a:t>
            </a:r>
            <a:r>
              <a:rPr lang="en-US" altLang="zh-TW" sz="3600" i="1"/>
              <a:t>(1/5)</a:t>
            </a:r>
          </a:p>
        </p:txBody>
      </p:sp>
      <p:sp>
        <p:nvSpPr>
          <p:cNvPr id="1413123" name="Rectangle 3"/>
          <p:cNvSpPr>
            <a:spLocks noGrp="1" noChangeArrowheads="1"/>
          </p:cNvSpPr>
          <p:nvPr>
            <p:ph type="body" idx="1"/>
          </p:nvPr>
        </p:nvSpPr>
        <p:spPr>
          <a:xfrm>
            <a:off x="685800" y="1196975"/>
            <a:ext cx="7772400" cy="4822825"/>
          </a:xfrm>
        </p:spPr>
        <p:txBody>
          <a:bodyPr/>
          <a:lstStyle/>
          <a:p>
            <a:pPr>
              <a:lnSpc>
                <a:spcPct val="90000"/>
              </a:lnSpc>
            </a:pPr>
            <a:r>
              <a:rPr lang="zh-TW" altLang="en-US" sz="2800">
                <a:solidFill>
                  <a:srgbClr val="FF0000"/>
                </a:solidFill>
              </a:rPr>
              <a:t>擴大保護客體</a:t>
            </a:r>
          </a:p>
          <a:p>
            <a:pPr lvl="1">
              <a:lnSpc>
                <a:spcPct val="90000"/>
              </a:lnSpc>
            </a:pPr>
            <a:r>
              <a:rPr lang="zh-TW" altLang="en-US" sz="2400"/>
              <a:t>為落實對個人資料之保護，將保護客體予以擴大，</a:t>
            </a:r>
            <a:r>
              <a:rPr lang="zh-TW" altLang="en-US" sz="2400">
                <a:solidFill>
                  <a:srgbClr val="FF0000"/>
                </a:solidFill>
              </a:rPr>
              <a:t>將非經電腦處理之個人資料</a:t>
            </a:r>
            <a:r>
              <a:rPr lang="en-US" altLang="zh-TW" sz="2400">
                <a:solidFill>
                  <a:srgbClr val="FF0000"/>
                </a:solidFill>
              </a:rPr>
              <a:t>(</a:t>
            </a:r>
            <a:r>
              <a:rPr lang="zh-TW" altLang="en-US" sz="2400">
                <a:solidFill>
                  <a:srgbClr val="FF0000"/>
                </a:solidFill>
              </a:rPr>
              <a:t>即人工資料</a:t>
            </a:r>
            <a:r>
              <a:rPr lang="en-US" altLang="zh-TW" sz="2400">
                <a:solidFill>
                  <a:srgbClr val="FF0000"/>
                </a:solidFill>
              </a:rPr>
              <a:t>)</a:t>
            </a:r>
            <a:r>
              <a:rPr lang="zh-TW" altLang="en-US" sz="2400">
                <a:solidFill>
                  <a:srgbClr val="FF0000"/>
                </a:solidFill>
              </a:rPr>
              <a:t>一併納入保護</a:t>
            </a:r>
          </a:p>
          <a:p>
            <a:pPr>
              <a:lnSpc>
                <a:spcPct val="90000"/>
              </a:lnSpc>
            </a:pPr>
            <a:r>
              <a:rPr lang="zh-TW" altLang="en-US" sz="2800">
                <a:solidFill>
                  <a:srgbClr val="FF0000"/>
                </a:solidFill>
              </a:rPr>
              <a:t>普遍適用主體</a:t>
            </a:r>
          </a:p>
          <a:p>
            <a:pPr lvl="1">
              <a:lnSpc>
                <a:spcPct val="90000"/>
              </a:lnSpc>
            </a:pPr>
            <a:r>
              <a:rPr lang="zh-TW" altLang="en-US" sz="2400"/>
              <a:t>刪除非公務機關行業別之限制，</a:t>
            </a:r>
            <a:r>
              <a:rPr lang="zh-TW" altLang="en-US" sz="2400">
                <a:solidFill>
                  <a:srgbClr val="FF0000"/>
                </a:solidFill>
              </a:rPr>
              <a:t>使任何自然人、法人或其他團體</a:t>
            </a:r>
            <a:r>
              <a:rPr lang="zh-TW" altLang="en-US" sz="2400"/>
              <a:t>，除為單純個人或家庭活動之目的而蒐集、處理或利用個人資料外，皆須適用本法</a:t>
            </a:r>
          </a:p>
          <a:p>
            <a:pPr lvl="1">
              <a:lnSpc>
                <a:spcPct val="90000"/>
              </a:lnSpc>
            </a:pPr>
            <a:r>
              <a:rPr lang="zh-TW" altLang="en-US" sz="2400"/>
              <a:t>公務機關及非公務機關，</a:t>
            </a:r>
            <a:r>
              <a:rPr lang="zh-TW" altLang="en-US" sz="2400">
                <a:solidFill>
                  <a:srgbClr val="FF0000"/>
                </a:solidFill>
              </a:rPr>
              <a:t>在中華民國領域外對中華民國人民蒐集、處理或利用個人資料者</a:t>
            </a:r>
            <a:r>
              <a:rPr lang="zh-TW" altLang="en-US" sz="2400"/>
              <a:t>，亦適用本法</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投影片編號版面配置區 4"/>
          <p:cNvSpPr>
            <a:spLocks noGrp="1"/>
          </p:cNvSpPr>
          <p:nvPr>
            <p:ph type="sldNum" sz="quarter" idx="12"/>
          </p:nvPr>
        </p:nvSpPr>
        <p:spPr/>
        <p:txBody>
          <a:bodyPr/>
          <a:lstStyle/>
          <a:p>
            <a:fld id="{BE3629E3-3DA0-4CE3-850A-97E45B98B0C3}" type="slidenum">
              <a:rPr lang="en-US" altLang="zh-TW"/>
              <a:pPr/>
              <a:t>4</a:t>
            </a:fld>
            <a:endParaRPr lang="en-US" altLang="zh-TW"/>
          </a:p>
        </p:txBody>
      </p:sp>
      <p:sp>
        <p:nvSpPr>
          <p:cNvPr id="1444866" name="Rectangle 2"/>
          <p:cNvSpPr>
            <a:spLocks noGrp="1" noChangeArrowheads="1"/>
          </p:cNvSpPr>
          <p:nvPr>
            <p:ph type="title"/>
          </p:nvPr>
        </p:nvSpPr>
        <p:spPr>
          <a:xfrm>
            <a:off x="685800" y="188913"/>
            <a:ext cx="7772400" cy="954087"/>
          </a:xfrm>
        </p:spPr>
        <p:txBody>
          <a:bodyPr/>
          <a:lstStyle/>
          <a:p>
            <a:r>
              <a:rPr lang="en-US" altLang="zh-TW" sz="3600"/>
              <a:t> </a:t>
            </a:r>
            <a:r>
              <a:rPr lang="en-US" altLang="zh-TW" sz="3600" i="1"/>
              <a:t>P2P</a:t>
            </a:r>
            <a:r>
              <a:rPr lang="zh-TW" altLang="en-US" sz="4000"/>
              <a:t>分享軟體風險</a:t>
            </a:r>
          </a:p>
        </p:txBody>
      </p:sp>
      <p:grpSp>
        <p:nvGrpSpPr>
          <p:cNvPr id="1444867" name="Group 3"/>
          <p:cNvGrpSpPr>
            <a:grpSpLocks/>
          </p:cNvGrpSpPr>
          <p:nvPr/>
        </p:nvGrpSpPr>
        <p:grpSpPr bwMode="auto">
          <a:xfrm>
            <a:off x="4932363" y="1341438"/>
            <a:ext cx="2046287" cy="5183187"/>
            <a:chOff x="3146" y="912"/>
            <a:chExt cx="1217" cy="3024"/>
          </a:xfrm>
        </p:grpSpPr>
        <p:pic>
          <p:nvPicPr>
            <p:cNvPr id="1444868" name="Picture 4"/>
            <p:cNvPicPr>
              <a:picLocks noChangeAspect="1" noChangeArrowheads="1"/>
            </p:cNvPicPr>
            <p:nvPr/>
          </p:nvPicPr>
          <p:blipFill>
            <a:blip r:embed="rId2" cstate="print"/>
            <a:srcRect/>
            <a:stretch>
              <a:fillRect/>
            </a:stretch>
          </p:blipFill>
          <p:spPr bwMode="auto">
            <a:xfrm>
              <a:off x="3530" y="912"/>
              <a:ext cx="833" cy="776"/>
            </a:xfrm>
            <a:prstGeom prst="rect">
              <a:avLst/>
            </a:prstGeom>
            <a:noFill/>
            <a:ln w="9525">
              <a:noFill/>
              <a:miter lim="800000"/>
              <a:headEnd/>
              <a:tailEnd/>
            </a:ln>
            <a:effectLst/>
          </p:spPr>
        </p:pic>
        <p:pic>
          <p:nvPicPr>
            <p:cNvPr id="1444869" name="Picture 5"/>
            <p:cNvPicPr>
              <a:picLocks noChangeAspect="1" noChangeArrowheads="1"/>
            </p:cNvPicPr>
            <p:nvPr/>
          </p:nvPicPr>
          <p:blipFill>
            <a:blip r:embed="rId3" cstate="print"/>
            <a:srcRect/>
            <a:stretch>
              <a:fillRect/>
            </a:stretch>
          </p:blipFill>
          <p:spPr bwMode="auto">
            <a:xfrm rot="-7637334">
              <a:off x="3468" y="1536"/>
              <a:ext cx="286" cy="414"/>
            </a:xfrm>
            <a:prstGeom prst="rect">
              <a:avLst/>
            </a:prstGeom>
            <a:noFill/>
            <a:ln w="9525">
              <a:noFill/>
              <a:miter lim="800000"/>
              <a:headEnd/>
              <a:tailEnd/>
            </a:ln>
            <a:effectLst/>
          </p:spPr>
        </p:pic>
        <p:pic>
          <p:nvPicPr>
            <p:cNvPr id="1444870" name="Picture 6"/>
            <p:cNvPicPr>
              <a:picLocks noChangeAspect="1" noChangeArrowheads="1"/>
            </p:cNvPicPr>
            <p:nvPr/>
          </p:nvPicPr>
          <p:blipFill>
            <a:blip r:embed="rId4" cstate="print"/>
            <a:srcRect/>
            <a:stretch>
              <a:fillRect/>
            </a:stretch>
          </p:blipFill>
          <p:spPr bwMode="auto">
            <a:xfrm>
              <a:off x="3146" y="3186"/>
              <a:ext cx="807" cy="750"/>
            </a:xfrm>
            <a:prstGeom prst="rect">
              <a:avLst/>
            </a:prstGeom>
            <a:noFill/>
            <a:ln w="9525">
              <a:noFill/>
              <a:miter lim="800000"/>
              <a:headEnd/>
              <a:tailEnd/>
            </a:ln>
            <a:effectLst/>
          </p:spPr>
        </p:pic>
        <p:pic>
          <p:nvPicPr>
            <p:cNvPr id="1444871" name="Picture 7"/>
            <p:cNvPicPr>
              <a:picLocks noChangeAspect="1" noChangeArrowheads="1"/>
            </p:cNvPicPr>
            <p:nvPr/>
          </p:nvPicPr>
          <p:blipFill>
            <a:blip r:embed="rId3" cstate="print"/>
            <a:srcRect/>
            <a:stretch>
              <a:fillRect/>
            </a:stretch>
          </p:blipFill>
          <p:spPr bwMode="auto">
            <a:xfrm rot="-19222249">
              <a:off x="3628" y="2784"/>
              <a:ext cx="286" cy="414"/>
            </a:xfrm>
            <a:prstGeom prst="rect">
              <a:avLst/>
            </a:prstGeom>
            <a:noFill/>
            <a:ln w="9525">
              <a:noFill/>
              <a:miter lim="800000"/>
              <a:headEnd/>
              <a:tailEnd/>
            </a:ln>
            <a:effectLst/>
          </p:spPr>
        </p:pic>
      </p:grpSp>
      <p:grpSp>
        <p:nvGrpSpPr>
          <p:cNvPr id="1444872" name="Group 8"/>
          <p:cNvGrpSpPr>
            <a:grpSpLocks/>
          </p:cNvGrpSpPr>
          <p:nvPr/>
        </p:nvGrpSpPr>
        <p:grpSpPr bwMode="auto">
          <a:xfrm>
            <a:off x="3321050" y="1620838"/>
            <a:ext cx="5487988" cy="4465637"/>
            <a:chOff x="2186" y="1056"/>
            <a:chExt cx="3264" cy="2600"/>
          </a:xfrm>
        </p:grpSpPr>
        <p:pic>
          <p:nvPicPr>
            <p:cNvPr id="1444873" name="Picture 9"/>
            <p:cNvPicPr>
              <a:picLocks noChangeAspect="1" noChangeArrowheads="1"/>
            </p:cNvPicPr>
            <p:nvPr/>
          </p:nvPicPr>
          <p:blipFill>
            <a:blip r:embed="rId5" cstate="print"/>
            <a:srcRect/>
            <a:stretch>
              <a:fillRect/>
            </a:stretch>
          </p:blipFill>
          <p:spPr bwMode="auto">
            <a:xfrm>
              <a:off x="2186" y="2976"/>
              <a:ext cx="562" cy="674"/>
            </a:xfrm>
            <a:prstGeom prst="rect">
              <a:avLst/>
            </a:prstGeom>
            <a:noFill/>
            <a:ln w="9525">
              <a:noFill/>
              <a:miter lim="800000"/>
              <a:headEnd/>
              <a:tailEnd/>
            </a:ln>
            <a:effectLst/>
          </p:spPr>
        </p:pic>
        <p:pic>
          <p:nvPicPr>
            <p:cNvPr id="1444874" name="Picture 10"/>
            <p:cNvPicPr>
              <a:picLocks noChangeAspect="1" noChangeArrowheads="1"/>
            </p:cNvPicPr>
            <p:nvPr/>
          </p:nvPicPr>
          <p:blipFill>
            <a:blip r:embed="rId6" cstate="print"/>
            <a:srcRect/>
            <a:stretch>
              <a:fillRect/>
            </a:stretch>
          </p:blipFill>
          <p:spPr bwMode="auto">
            <a:xfrm>
              <a:off x="4644" y="1536"/>
              <a:ext cx="806" cy="777"/>
            </a:xfrm>
            <a:prstGeom prst="rect">
              <a:avLst/>
            </a:prstGeom>
            <a:noFill/>
            <a:ln w="9525">
              <a:noFill/>
              <a:miter lim="800000"/>
              <a:headEnd/>
              <a:tailEnd/>
            </a:ln>
            <a:effectLst/>
          </p:spPr>
        </p:pic>
        <p:pic>
          <p:nvPicPr>
            <p:cNvPr id="1444875" name="Picture 11"/>
            <p:cNvPicPr>
              <a:picLocks noChangeAspect="1" noChangeArrowheads="1"/>
            </p:cNvPicPr>
            <p:nvPr/>
          </p:nvPicPr>
          <p:blipFill>
            <a:blip r:embed="rId7" cstate="print"/>
            <a:srcRect/>
            <a:stretch>
              <a:fillRect/>
            </a:stretch>
          </p:blipFill>
          <p:spPr bwMode="auto">
            <a:xfrm rot="4614722">
              <a:off x="2688" y="2814"/>
              <a:ext cx="435" cy="369"/>
            </a:xfrm>
            <a:prstGeom prst="rect">
              <a:avLst/>
            </a:prstGeom>
            <a:noFill/>
            <a:ln w="9525">
              <a:noFill/>
              <a:miter lim="800000"/>
              <a:headEnd/>
              <a:tailEnd/>
            </a:ln>
            <a:effectLst/>
          </p:spPr>
        </p:pic>
        <p:pic>
          <p:nvPicPr>
            <p:cNvPr id="1444876" name="Picture 12"/>
            <p:cNvPicPr>
              <a:picLocks noChangeAspect="1" noChangeArrowheads="1"/>
            </p:cNvPicPr>
            <p:nvPr/>
          </p:nvPicPr>
          <p:blipFill>
            <a:blip r:embed="rId8" cstate="print"/>
            <a:srcRect/>
            <a:stretch>
              <a:fillRect/>
            </a:stretch>
          </p:blipFill>
          <p:spPr bwMode="auto">
            <a:xfrm rot="7341674">
              <a:off x="4384" y="2054"/>
              <a:ext cx="404" cy="288"/>
            </a:xfrm>
            <a:prstGeom prst="rect">
              <a:avLst/>
            </a:prstGeom>
            <a:noFill/>
            <a:ln w="9525">
              <a:noFill/>
              <a:miter lim="800000"/>
              <a:headEnd/>
              <a:tailEnd/>
            </a:ln>
            <a:effectLst/>
          </p:spPr>
        </p:pic>
        <p:pic>
          <p:nvPicPr>
            <p:cNvPr id="1444877" name="Picture 13"/>
            <p:cNvPicPr>
              <a:picLocks noChangeAspect="1" noChangeArrowheads="1"/>
            </p:cNvPicPr>
            <p:nvPr/>
          </p:nvPicPr>
          <p:blipFill>
            <a:blip r:embed="rId9" cstate="print"/>
            <a:srcRect/>
            <a:stretch>
              <a:fillRect/>
            </a:stretch>
          </p:blipFill>
          <p:spPr bwMode="auto">
            <a:xfrm>
              <a:off x="4369" y="2880"/>
              <a:ext cx="841" cy="776"/>
            </a:xfrm>
            <a:prstGeom prst="rect">
              <a:avLst/>
            </a:prstGeom>
            <a:noFill/>
            <a:ln w="9525">
              <a:noFill/>
              <a:miter lim="800000"/>
              <a:headEnd/>
              <a:tailEnd/>
            </a:ln>
            <a:effectLst/>
          </p:spPr>
        </p:pic>
        <p:pic>
          <p:nvPicPr>
            <p:cNvPr id="1444878" name="Picture 14"/>
            <p:cNvPicPr>
              <a:picLocks noChangeAspect="1" noChangeArrowheads="1"/>
            </p:cNvPicPr>
            <p:nvPr/>
          </p:nvPicPr>
          <p:blipFill>
            <a:blip r:embed="rId10" cstate="print"/>
            <a:srcRect/>
            <a:stretch>
              <a:fillRect/>
            </a:stretch>
          </p:blipFill>
          <p:spPr bwMode="auto">
            <a:xfrm>
              <a:off x="2492" y="1056"/>
              <a:ext cx="414" cy="631"/>
            </a:xfrm>
            <a:prstGeom prst="rect">
              <a:avLst/>
            </a:prstGeom>
            <a:noFill/>
            <a:ln w="9525">
              <a:noFill/>
              <a:miter lim="800000"/>
              <a:headEnd/>
              <a:tailEnd/>
            </a:ln>
            <a:effectLst/>
          </p:spPr>
        </p:pic>
        <p:pic>
          <p:nvPicPr>
            <p:cNvPr id="1444879" name="Picture 15"/>
            <p:cNvPicPr>
              <a:picLocks noChangeAspect="1" noChangeArrowheads="1"/>
            </p:cNvPicPr>
            <p:nvPr/>
          </p:nvPicPr>
          <p:blipFill>
            <a:blip r:embed="rId8" cstate="print"/>
            <a:srcRect/>
            <a:stretch>
              <a:fillRect/>
            </a:stretch>
          </p:blipFill>
          <p:spPr bwMode="auto">
            <a:xfrm rot="2191420">
              <a:off x="2742" y="1680"/>
              <a:ext cx="404" cy="288"/>
            </a:xfrm>
            <a:prstGeom prst="rect">
              <a:avLst/>
            </a:prstGeom>
            <a:noFill/>
            <a:ln w="9525">
              <a:noFill/>
              <a:miter lim="800000"/>
              <a:headEnd/>
              <a:tailEnd/>
            </a:ln>
            <a:effectLst/>
          </p:spPr>
        </p:pic>
        <p:pic>
          <p:nvPicPr>
            <p:cNvPr id="1444880" name="Picture 16"/>
            <p:cNvPicPr>
              <a:picLocks noChangeAspect="1" noChangeArrowheads="1"/>
            </p:cNvPicPr>
            <p:nvPr/>
          </p:nvPicPr>
          <p:blipFill>
            <a:blip r:embed="rId3" cstate="print"/>
            <a:srcRect/>
            <a:stretch>
              <a:fillRect/>
            </a:stretch>
          </p:blipFill>
          <p:spPr bwMode="auto">
            <a:xfrm rot="-22439890">
              <a:off x="4250" y="2562"/>
              <a:ext cx="286" cy="414"/>
            </a:xfrm>
            <a:prstGeom prst="rect">
              <a:avLst/>
            </a:prstGeom>
            <a:noFill/>
            <a:ln w="9525">
              <a:noFill/>
              <a:miter lim="800000"/>
              <a:headEnd/>
              <a:tailEnd/>
            </a:ln>
            <a:effectLst/>
          </p:spPr>
        </p:pic>
      </p:grpSp>
      <p:pic>
        <p:nvPicPr>
          <p:cNvPr id="1444881" name="Picture 17"/>
          <p:cNvPicPr>
            <a:picLocks noChangeAspect="1" noChangeArrowheads="1"/>
          </p:cNvPicPr>
          <p:nvPr/>
        </p:nvPicPr>
        <p:blipFill>
          <a:blip r:embed="rId11" cstate="print"/>
          <a:srcRect/>
          <a:stretch>
            <a:fillRect/>
          </a:stretch>
        </p:blipFill>
        <p:spPr bwMode="auto">
          <a:xfrm>
            <a:off x="2632075" y="3490913"/>
            <a:ext cx="434975" cy="444500"/>
          </a:xfrm>
          <a:prstGeom prst="rect">
            <a:avLst/>
          </a:prstGeom>
          <a:noFill/>
          <a:ln w="9525">
            <a:noFill/>
            <a:miter lim="800000"/>
            <a:headEnd/>
            <a:tailEnd/>
          </a:ln>
          <a:effectLst/>
        </p:spPr>
      </p:pic>
      <p:grpSp>
        <p:nvGrpSpPr>
          <p:cNvPr id="1444882" name="Group 18"/>
          <p:cNvGrpSpPr>
            <a:grpSpLocks/>
          </p:cNvGrpSpPr>
          <p:nvPr/>
        </p:nvGrpSpPr>
        <p:grpSpPr bwMode="auto">
          <a:xfrm>
            <a:off x="3228975" y="2997200"/>
            <a:ext cx="3956050" cy="1689100"/>
            <a:chOff x="2158" y="1800"/>
            <a:chExt cx="2354" cy="984"/>
          </a:xfrm>
        </p:grpSpPr>
        <p:pic>
          <p:nvPicPr>
            <p:cNvPr id="1444883" name="Picture 19"/>
            <p:cNvPicPr>
              <a:picLocks noChangeAspect="1" noChangeArrowheads="1"/>
            </p:cNvPicPr>
            <p:nvPr/>
          </p:nvPicPr>
          <p:blipFill>
            <a:blip r:embed="rId12" cstate="print"/>
            <a:srcRect/>
            <a:stretch>
              <a:fillRect/>
            </a:stretch>
          </p:blipFill>
          <p:spPr bwMode="auto">
            <a:xfrm>
              <a:off x="2158" y="1800"/>
              <a:ext cx="2354" cy="984"/>
            </a:xfrm>
            <a:prstGeom prst="rect">
              <a:avLst/>
            </a:prstGeom>
            <a:noFill/>
            <a:ln w="9525">
              <a:noFill/>
              <a:miter lim="800000"/>
              <a:headEnd/>
              <a:tailEnd/>
            </a:ln>
            <a:effectLst/>
          </p:spPr>
        </p:pic>
        <p:sp>
          <p:nvSpPr>
            <p:cNvPr id="1444884" name="Text Box 20"/>
            <p:cNvSpPr txBox="1">
              <a:spLocks noChangeArrowheads="1"/>
            </p:cNvSpPr>
            <p:nvPr/>
          </p:nvSpPr>
          <p:spPr bwMode="auto">
            <a:xfrm>
              <a:off x="2928" y="2082"/>
              <a:ext cx="850" cy="302"/>
            </a:xfrm>
            <a:prstGeom prst="rect">
              <a:avLst/>
            </a:prstGeom>
            <a:noFill/>
            <a:ln w="9525">
              <a:noFill/>
              <a:miter lim="800000"/>
              <a:headEnd/>
              <a:tailEnd/>
            </a:ln>
            <a:effectLst/>
          </p:spPr>
          <p:txBody>
            <a:bodyPr wrap="none">
              <a:spAutoFit/>
            </a:bodyPr>
            <a:lstStyle/>
            <a:p>
              <a:pPr>
                <a:spcBef>
                  <a:spcPct val="0"/>
                </a:spcBef>
              </a:pPr>
              <a:r>
                <a:rPr lang="en-US" altLang="zh-TW" sz="2800" b="1">
                  <a:ea typeface="新細明體" pitchFamily="18" charset="-120"/>
                </a:rPr>
                <a:t>Internet</a:t>
              </a:r>
            </a:p>
          </p:txBody>
        </p:sp>
      </p:grpSp>
      <p:pic>
        <p:nvPicPr>
          <p:cNvPr id="1444885" name="Picture 21"/>
          <p:cNvPicPr>
            <a:picLocks noChangeAspect="1" noChangeArrowheads="1"/>
          </p:cNvPicPr>
          <p:nvPr/>
        </p:nvPicPr>
        <p:blipFill>
          <a:blip r:embed="rId13" cstate="print"/>
          <a:srcRect/>
          <a:stretch>
            <a:fillRect/>
          </a:stretch>
        </p:blipFill>
        <p:spPr bwMode="auto">
          <a:xfrm rot="-399265">
            <a:off x="2339975" y="3937000"/>
            <a:ext cx="1008063" cy="381000"/>
          </a:xfrm>
          <a:prstGeom prst="rect">
            <a:avLst/>
          </a:prstGeom>
          <a:noFill/>
          <a:ln w="9525">
            <a:noFill/>
            <a:miter lim="800000"/>
            <a:headEnd/>
            <a:tailEnd/>
          </a:ln>
          <a:effectLst/>
        </p:spPr>
      </p:pic>
      <p:grpSp>
        <p:nvGrpSpPr>
          <p:cNvPr id="1444886" name="Group 22"/>
          <p:cNvGrpSpPr>
            <a:grpSpLocks/>
          </p:cNvGrpSpPr>
          <p:nvPr/>
        </p:nvGrpSpPr>
        <p:grpSpPr bwMode="auto">
          <a:xfrm>
            <a:off x="395288" y="1412875"/>
            <a:ext cx="2628900" cy="4071938"/>
            <a:chOff x="404" y="914"/>
            <a:chExt cx="1564" cy="2371"/>
          </a:xfrm>
        </p:grpSpPr>
        <p:sp>
          <p:nvSpPr>
            <p:cNvPr id="1444887" name="Text Box 23"/>
            <p:cNvSpPr txBox="1">
              <a:spLocks noChangeArrowheads="1"/>
            </p:cNvSpPr>
            <p:nvPr/>
          </p:nvSpPr>
          <p:spPr bwMode="auto">
            <a:xfrm>
              <a:off x="758" y="3072"/>
              <a:ext cx="1168" cy="213"/>
            </a:xfrm>
            <a:prstGeom prst="rect">
              <a:avLst/>
            </a:prstGeom>
            <a:noFill/>
            <a:ln w="9525">
              <a:noFill/>
              <a:miter lim="800000"/>
              <a:headEnd/>
              <a:tailEnd/>
            </a:ln>
            <a:effectLst/>
          </p:spPr>
          <p:txBody>
            <a:bodyPr wrap="none">
              <a:spAutoFit/>
            </a:bodyPr>
            <a:lstStyle/>
            <a:p>
              <a:pPr>
                <a:spcBef>
                  <a:spcPct val="0"/>
                </a:spcBef>
              </a:pPr>
              <a:r>
                <a:rPr lang="en-US" altLang="zh-TW" sz="1800" b="1">
                  <a:solidFill>
                    <a:srgbClr val="276297"/>
                  </a:solidFill>
                  <a:ea typeface="新細明體" pitchFamily="18" charset="-120"/>
                </a:rPr>
                <a:t>with P2P software</a:t>
              </a:r>
            </a:p>
          </p:txBody>
        </p:sp>
        <p:sp>
          <p:nvSpPr>
            <p:cNvPr id="1444888" name="Line 24"/>
            <p:cNvSpPr>
              <a:spLocks noChangeShapeType="1"/>
            </p:cNvSpPr>
            <p:nvPr/>
          </p:nvSpPr>
          <p:spPr bwMode="auto">
            <a:xfrm>
              <a:off x="1152" y="2064"/>
              <a:ext cx="192" cy="288"/>
            </a:xfrm>
            <a:prstGeom prst="line">
              <a:avLst/>
            </a:prstGeom>
            <a:noFill/>
            <a:ln w="28575">
              <a:solidFill>
                <a:srgbClr val="276297"/>
              </a:solidFill>
              <a:round/>
              <a:headEnd/>
              <a:tailEnd/>
            </a:ln>
            <a:effectLst/>
          </p:spPr>
          <p:txBody>
            <a:bodyPr/>
            <a:lstStyle/>
            <a:p>
              <a:endParaRPr lang="zh-TW" altLang="en-US"/>
            </a:p>
          </p:txBody>
        </p:sp>
        <p:pic>
          <p:nvPicPr>
            <p:cNvPr id="1444889" name="Picture 25" descr="檔案總管"/>
            <p:cNvPicPr>
              <a:picLocks noChangeAspect="1" noChangeArrowheads="1"/>
            </p:cNvPicPr>
            <p:nvPr/>
          </p:nvPicPr>
          <p:blipFill>
            <a:blip r:embed="rId14" cstate="print"/>
            <a:srcRect/>
            <a:stretch>
              <a:fillRect/>
            </a:stretch>
          </p:blipFill>
          <p:spPr bwMode="auto">
            <a:xfrm>
              <a:off x="404" y="914"/>
              <a:ext cx="1564" cy="1198"/>
            </a:xfrm>
            <a:prstGeom prst="rect">
              <a:avLst/>
            </a:prstGeom>
            <a:noFill/>
          </p:spPr>
        </p:pic>
        <p:grpSp>
          <p:nvGrpSpPr>
            <p:cNvPr id="1444890" name="Group 26"/>
            <p:cNvGrpSpPr>
              <a:grpSpLocks/>
            </p:cNvGrpSpPr>
            <p:nvPr/>
          </p:nvGrpSpPr>
          <p:grpSpPr bwMode="auto">
            <a:xfrm>
              <a:off x="432" y="2296"/>
              <a:ext cx="1361" cy="776"/>
              <a:chOff x="432" y="2296"/>
              <a:chExt cx="1361" cy="776"/>
            </a:xfrm>
          </p:grpSpPr>
          <p:pic>
            <p:nvPicPr>
              <p:cNvPr id="1444891" name="Picture 27"/>
              <p:cNvPicPr>
                <a:picLocks noChangeAspect="1" noChangeArrowheads="1"/>
              </p:cNvPicPr>
              <p:nvPr/>
            </p:nvPicPr>
            <p:blipFill>
              <a:blip r:embed="rId15" cstate="print"/>
              <a:srcRect/>
              <a:stretch>
                <a:fillRect/>
              </a:stretch>
            </p:blipFill>
            <p:spPr bwMode="auto">
              <a:xfrm>
                <a:off x="432" y="2400"/>
                <a:ext cx="486" cy="634"/>
              </a:xfrm>
              <a:prstGeom prst="rect">
                <a:avLst/>
              </a:prstGeom>
              <a:noFill/>
              <a:ln w="9525">
                <a:noFill/>
                <a:miter lim="800000"/>
                <a:headEnd/>
                <a:tailEnd/>
              </a:ln>
              <a:effectLst/>
            </p:spPr>
          </p:pic>
          <p:pic>
            <p:nvPicPr>
              <p:cNvPr id="1444892" name="Picture 28"/>
              <p:cNvPicPr>
                <a:picLocks noChangeAspect="1" noChangeArrowheads="1"/>
              </p:cNvPicPr>
              <p:nvPr/>
            </p:nvPicPr>
            <p:blipFill>
              <a:blip r:embed="rId16" cstate="print"/>
              <a:srcRect/>
              <a:stretch>
                <a:fillRect/>
              </a:stretch>
            </p:blipFill>
            <p:spPr bwMode="auto">
              <a:xfrm>
                <a:off x="960" y="2296"/>
                <a:ext cx="833" cy="776"/>
              </a:xfrm>
              <a:prstGeom prst="rect">
                <a:avLst/>
              </a:prstGeom>
              <a:noFill/>
              <a:ln w="9525">
                <a:noFill/>
                <a:miter lim="800000"/>
                <a:headEnd/>
                <a:tailEnd/>
              </a:ln>
              <a:effectLst/>
            </p:spPr>
          </p:pic>
        </p:grpSp>
      </p:grpSp>
      <p:sp>
        <p:nvSpPr>
          <p:cNvPr id="1444893" name="Rectangle 29"/>
          <p:cNvSpPr>
            <a:spLocks noChangeArrowheads="1"/>
          </p:cNvSpPr>
          <p:nvPr/>
        </p:nvSpPr>
        <p:spPr bwMode="auto">
          <a:xfrm>
            <a:off x="719138" y="5078413"/>
            <a:ext cx="2420937" cy="493712"/>
          </a:xfrm>
          <a:prstGeom prst="rect">
            <a:avLst/>
          </a:prstGeom>
          <a:noFill/>
          <a:ln w="38100">
            <a:solidFill>
              <a:srgbClr val="FF0000"/>
            </a:solidFill>
            <a:miter lim="800000"/>
            <a:headEnd/>
            <a:tailEnd/>
          </a:ln>
          <a:effectLst/>
        </p:spPr>
        <p:txBody>
          <a:bodyPr wrap="none" anchor="ctr"/>
          <a:lstStyle/>
          <a:p>
            <a:endParaRPr lang="zh-TW" altLang="en-US"/>
          </a:p>
        </p:txBody>
      </p:sp>
      <p:sp>
        <p:nvSpPr>
          <p:cNvPr id="1444894" name="Text Box 30"/>
          <p:cNvSpPr txBox="1">
            <a:spLocks noChangeArrowheads="1"/>
          </p:cNvSpPr>
          <p:nvPr/>
        </p:nvSpPr>
        <p:spPr bwMode="auto">
          <a:xfrm>
            <a:off x="3924300" y="1271588"/>
            <a:ext cx="641350" cy="366712"/>
          </a:xfrm>
          <a:prstGeom prst="rect">
            <a:avLst/>
          </a:prstGeom>
          <a:noFill/>
          <a:ln w="9525">
            <a:noFill/>
            <a:miter lim="800000"/>
            <a:headEnd/>
            <a:tailEnd/>
          </a:ln>
          <a:effectLst/>
        </p:spPr>
        <p:txBody>
          <a:bodyPr wrap="none">
            <a:spAutoFit/>
          </a:bodyPr>
          <a:lstStyle/>
          <a:p>
            <a:pPr>
              <a:spcBef>
                <a:spcPct val="0"/>
              </a:spcBef>
            </a:pPr>
            <a:r>
              <a:rPr lang="zh-TW" altLang="en-US" sz="1800" b="1">
                <a:latin typeface="Arial" charset="0"/>
              </a:rPr>
              <a:t>手機</a:t>
            </a:r>
          </a:p>
        </p:txBody>
      </p:sp>
      <p:sp>
        <p:nvSpPr>
          <p:cNvPr id="1444895" name="Text Box 31"/>
          <p:cNvSpPr txBox="1">
            <a:spLocks noChangeArrowheads="1"/>
          </p:cNvSpPr>
          <p:nvPr/>
        </p:nvSpPr>
        <p:spPr bwMode="auto">
          <a:xfrm>
            <a:off x="3563938" y="6165850"/>
            <a:ext cx="654050" cy="366713"/>
          </a:xfrm>
          <a:prstGeom prst="rect">
            <a:avLst/>
          </a:prstGeom>
          <a:noFill/>
          <a:ln w="9525">
            <a:noFill/>
            <a:miter lim="800000"/>
            <a:headEnd/>
            <a:tailEnd/>
          </a:ln>
          <a:effectLst/>
        </p:spPr>
        <p:txBody>
          <a:bodyPr wrap="none">
            <a:spAutoFit/>
          </a:bodyPr>
          <a:lstStyle/>
          <a:p>
            <a:pPr>
              <a:spcBef>
                <a:spcPct val="0"/>
              </a:spcBef>
            </a:pPr>
            <a:r>
              <a:rPr lang="en-US" altLang="zh-TW" sz="1800" i="1">
                <a:latin typeface="Arial" charset="0"/>
              </a:rPr>
              <a:t>PDA</a:t>
            </a:r>
          </a:p>
        </p:txBody>
      </p:sp>
      <p:sp>
        <p:nvSpPr>
          <p:cNvPr id="1444896" name="Text Box 32"/>
          <p:cNvSpPr txBox="1">
            <a:spLocks noChangeArrowheads="1"/>
          </p:cNvSpPr>
          <p:nvPr/>
        </p:nvSpPr>
        <p:spPr bwMode="auto">
          <a:xfrm>
            <a:off x="6084888" y="6237288"/>
            <a:ext cx="501650" cy="366712"/>
          </a:xfrm>
          <a:prstGeom prst="rect">
            <a:avLst/>
          </a:prstGeom>
          <a:noFill/>
          <a:ln w="9525">
            <a:noFill/>
            <a:miter lim="800000"/>
            <a:headEnd/>
            <a:tailEnd/>
          </a:ln>
          <a:effectLst/>
        </p:spPr>
        <p:txBody>
          <a:bodyPr wrap="none">
            <a:spAutoFit/>
          </a:bodyPr>
          <a:lstStyle/>
          <a:p>
            <a:pPr>
              <a:spcBef>
                <a:spcPct val="0"/>
              </a:spcBef>
            </a:pPr>
            <a:r>
              <a:rPr lang="en-US" altLang="zh-TW" sz="1800" i="1">
                <a:latin typeface="Arial" charset="0"/>
              </a:rPr>
              <a:t>NB</a:t>
            </a:r>
          </a:p>
        </p:txBody>
      </p:sp>
      <p:sp>
        <p:nvSpPr>
          <p:cNvPr id="1444897" name="Text Box 33"/>
          <p:cNvSpPr txBox="1">
            <a:spLocks noChangeArrowheads="1"/>
          </p:cNvSpPr>
          <p:nvPr/>
        </p:nvSpPr>
        <p:spPr bwMode="auto">
          <a:xfrm>
            <a:off x="6438900" y="1481138"/>
            <a:ext cx="869950" cy="366712"/>
          </a:xfrm>
          <a:prstGeom prst="rect">
            <a:avLst/>
          </a:prstGeom>
          <a:noFill/>
          <a:ln w="9525">
            <a:noFill/>
            <a:miter lim="800000"/>
            <a:headEnd/>
            <a:tailEnd/>
          </a:ln>
          <a:effectLst/>
        </p:spPr>
        <p:txBody>
          <a:bodyPr wrap="none">
            <a:spAutoFit/>
          </a:bodyPr>
          <a:lstStyle/>
          <a:p>
            <a:pPr>
              <a:spcBef>
                <a:spcPct val="0"/>
              </a:spcBef>
            </a:pPr>
            <a:r>
              <a:rPr lang="zh-TW" altLang="en-US" sz="1800" b="1">
                <a:latin typeface="Arial" charset="0"/>
              </a:rPr>
              <a:t>伺服器</a:t>
            </a:r>
          </a:p>
        </p:txBody>
      </p:sp>
      <p:sp>
        <p:nvSpPr>
          <p:cNvPr id="1444898" name="Text Box 34"/>
          <p:cNvSpPr txBox="1">
            <a:spLocks noChangeArrowheads="1"/>
          </p:cNvSpPr>
          <p:nvPr/>
        </p:nvSpPr>
        <p:spPr bwMode="auto">
          <a:xfrm>
            <a:off x="7885113" y="4581525"/>
            <a:ext cx="958850" cy="366713"/>
          </a:xfrm>
          <a:prstGeom prst="rect">
            <a:avLst/>
          </a:prstGeom>
          <a:noFill/>
          <a:ln w="9525">
            <a:noFill/>
            <a:miter lim="800000"/>
            <a:headEnd/>
            <a:tailEnd/>
          </a:ln>
          <a:effectLst/>
        </p:spPr>
        <p:txBody>
          <a:bodyPr wrap="none">
            <a:spAutoFit/>
          </a:bodyPr>
          <a:lstStyle/>
          <a:p>
            <a:pPr>
              <a:spcBef>
                <a:spcPct val="0"/>
              </a:spcBef>
            </a:pPr>
            <a:r>
              <a:rPr lang="zh-TW" altLang="en-US" sz="1800" b="1">
                <a:latin typeface="Arial" charset="0"/>
              </a:rPr>
              <a:t>個人</a:t>
            </a:r>
            <a:r>
              <a:rPr lang="en-US" altLang="zh-TW" sz="1800" b="1">
                <a:latin typeface="Arial" charset="0"/>
              </a:rPr>
              <a:t>PC</a:t>
            </a:r>
          </a:p>
        </p:txBody>
      </p:sp>
      <p:sp>
        <p:nvSpPr>
          <p:cNvPr id="1444899" name="Text Box 35"/>
          <p:cNvSpPr txBox="1">
            <a:spLocks noChangeArrowheads="1"/>
          </p:cNvSpPr>
          <p:nvPr/>
        </p:nvSpPr>
        <p:spPr bwMode="auto">
          <a:xfrm>
            <a:off x="7956550" y="2133600"/>
            <a:ext cx="869950" cy="366713"/>
          </a:xfrm>
          <a:prstGeom prst="rect">
            <a:avLst/>
          </a:prstGeom>
          <a:noFill/>
          <a:ln w="9525">
            <a:noFill/>
            <a:miter lim="800000"/>
            <a:headEnd/>
            <a:tailEnd/>
          </a:ln>
          <a:effectLst/>
        </p:spPr>
        <p:txBody>
          <a:bodyPr wrap="none">
            <a:spAutoFit/>
          </a:bodyPr>
          <a:lstStyle/>
          <a:p>
            <a:pPr>
              <a:spcBef>
                <a:spcPct val="0"/>
              </a:spcBef>
            </a:pPr>
            <a:r>
              <a:rPr lang="zh-TW" altLang="en-US" sz="1800" b="1">
                <a:latin typeface="Arial" charset="0"/>
              </a:rPr>
              <a:t>終端機</a:t>
            </a:r>
          </a:p>
        </p:txBody>
      </p:sp>
      <p:grpSp>
        <p:nvGrpSpPr>
          <p:cNvPr id="1444900" name="Group 36"/>
          <p:cNvGrpSpPr>
            <a:grpSpLocks/>
          </p:cNvGrpSpPr>
          <p:nvPr/>
        </p:nvGrpSpPr>
        <p:grpSpPr bwMode="auto">
          <a:xfrm>
            <a:off x="684213" y="4797425"/>
            <a:ext cx="2444750" cy="1446213"/>
            <a:chOff x="431" y="3022"/>
            <a:chExt cx="1540" cy="911"/>
          </a:xfrm>
        </p:grpSpPr>
        <p:grpSp>
          <p:nvGrpSpPr>
            <p:cNvPr id="1444901" name="Group 37"/>
            <p:cNvGrpSpPr>
              <a:grpSpLocks noChangeAspect="1"/>
            </p:cNvGrpSpPr>
            <p:nvPr/>
          </p:nvGrpSpPr>
          <p:grpSpPr bwMode="auto">
            <a:xfrm>
              <a:off x="884" y="3022"/>
              <a:ext cx="634" cy="647"/>
              <a:chOff x="884" y="3475"/>
              <a:chExt cx="634" cy="647"/>
            </a:xfrm>
          </p:grpSpPr>
          <p:sp>
            <p:nvSpPr>
              <p:cNvPr id="1444902" name="AutoShape 38"/>
              <p:cNvSpPr>
                <a:spLocks noChangeAspect="1" noChangeArrowheads="1" noTextEdit="1"/>
              </p:cNvSpPr>
              <p:nvPr/>
            </p:nvSpPr>
            <p:spPr bwMode="auto">
              <a:xfrm>
                <a:off x="884" y="3475"/>
                <a:ext cx="634" cy="647"/>
              </a:xfrm>
              <a:prstGeom prst="rect">
                <a:avLst/>
              </a:prstGeom>
              <a:noFill/>
              <a:ln w="9525">
                <a:noFill/>
                <a:miter lim="800000"/>
                <a:headEnd/>
                <a:tailEnd/>
              </a:ln>
            </p:spPr>
            <p:txBody>
              <a:bodyPr/>
              <a:lstStyle/>
              <a:p>
                <a:endParaRPr lang="zh-TW" altLang="en-US"/>
              </a:p>
            </p:txBody>
          </p:sp>
          <p:sp>
            <p:nvSpPr>
              <p:cNvPr id="1444903" name="Freeform 39"/>
              <p:cNvSpPr>
                <a:spLocks noEditPoints="1"/>
              </p:cNvSpPr>
              <p:nvPr/>
            </p:nvSpPr>
            <p:spPr bwMode="auto">
              <a:xfrm>
                <a:off x="897" y="3488"/>
                <a:ext cx="608" cy="621"/>
              </a:xfrm>
              <a:custGeom>
                <a:avLst/>
                <a:gdLst/>
                <a:ahLst/>
                <a:cxnLst>
                  <a:cxn ang="0">
                    <a:pos x="995" y="197"/>
                  </a:cxn>
                  <a:cxn ang="0">
                    <a:pos x="348" y="1192"/>
                  </a:cxn>
                  <a:cxn ang="0">
                    <a:pos x="282" y="348"/>
                  </a:cxn>
                  <a:cxn ang="0">
                    <a:pos x="995" y="197"/>
                  </a:cxn>
                  <a:cxn ang="0">
                    <a:pos x="1474" y="737"/>
                  </a:cxn>
                  <a:cxn ang="0">
                    <a:pos x="737" y="0"/>
                  </a:cxn>
                  <a:cxn ang="0">
                    <a:pos x="0" y="737"/>
                  </a:cxn>
                  <a:cxn ang="0">
                    <a:pos x="737" y="1474"/>
                  </a:cxn>
                  <a:cxn ang="0">
                    <a:pos x="1474" y="737"/>
                  </a:cxn>
                  <a:cxn ang="0">
                    <a:pos x="493" y="1284"/>
                  </a:cxn>
                  <a:cxn ang="0">
                    <a:pos x="1137" y="291"/>
                  </a:cxn>
                  <a:cxn ang="0">
                    <a:pos x="1183" y="1137"/>
                  </a:cxn>
                  <a:cxn ang="0">
                    <a:pos x="493" y="1284"/>
                  </a:cxn>
                </a:cxnLst>
                <a:rect l="0" t="0" r="r" b="b"/>
                <a:pathLst>
                  <a:path w="1474" h="1474">
                    <a:moveTo>
                      <a:pt x="995" y="197"/>
                    </a:moveTo>
                    <a:lnTo>
                      <a:pt x="348" y="1192"/>
                    </a:lnTo>
                    <a:cubicBezTo>
                      <a:pt x="97" y="978"/>
                      <a:pt x="67" y="600"/>
                      <a:pt x="282" y="348"/>
                    </a:cubicBezTo>
                    <a:cubicBezTo>
                      <a:pt x="458" y="142"/>
                      <a:pt x="750" y="80"/>
                      <a:pt x="995" y="197"/>
                    </a:cubicBezTo>
                    <a:close/>
                    <a:moveTo>
                      <a:pt x="1474" y="737"/>
                    </a:moveTo>
                    <a:cubicBezTo>
                      <a:pt x="1474" y="330"/>
                      <a:pt x="1144" y="0"/>
                      <a:pt x="737" y="0"/>
                    </a:cubicBezTo>
                    <a:cubicBezTo>
                      <a:pt x="330" y="0"/>
                      <a:pt x="0" y="330"/>
                      <a:pt x="0" y="737"/>
                    </a:cubicBezTo>
                    <a:cubicBezTo>
                      <a:pt x="0" y="1144"/>
                      <a:pt x="330" y="1474"/>
                      <a:pt x="737" y="1474"/>
                    </a:cubicBezTo>
                    <a:cubicBezTo>
                      <a:pt x="1144" y="1474"/>
                      <a:pt x="1474" y="1144"/>
                      <a:pt x="1474" y="737"/>
                    </a:cubicBezTo>
                    <a:close/>
                    <a:moveTo>
                      <a:pt x="493" y="1284"/>
                    </a:moveTo>
                    <a:lnTo>
                      <a:pt x="1137" y="291"/>
                    </a:lnTo>
                    <a:cubicBezTo>
                      <a:pt x="1383" y="512"/>
                      <a:pt x="1404" y="891"/>
                      <a:pt x="1183" y="1137"/>
                    </a:cubicBezTo>
                    <a:cubicBezTo>
                      <a:pt x="1009" y="1331"/>
                      <a:pt x="730" y="1390"/>
                      <a:pt x="493" y="1284"/>
                    </a:cubicBezTo>
                    <a:close/>
                  </a:path>
                </a:pathLst>
              </a:custGeom>
              <a:solidFill>
                <a:srgbClr val="FF0000"/>
              </a:solidFill>
              <a:ln w="0">
                <a:solidFill>
                  <a:srgbClr val="000000"/>
                </a:solidFill>
                <a:prstDash val="solid"/>
                <a:round/>
                <a:headEnd/>
                <a:tailEnd/>
              </a:ln>
            </p:spPr>
            <p:txBody>
              <a:bodyPr/>
              <a:lstStyle/>
              <a:p>
                <a:endParaRPr lang="zh-TW" altLang="en-US"/>
              </a:p>
            </p:txBody>
          </p:sp>
          <p:sp>
            <p:nvSpPr>
              <p:cNvPr id="1444904" name="Freeform 40"/>
              <p:cNvSpPr>
                <a:spLocks noEditPoints="1"/>
              </p:cNvSpPr>
              <p:nvPr/>
            </p:nvSpPr>
            <p:spPr bwMode="auto">
              <a:xfrm>
                <a:off x="897" y="3488"/>
                <a:ext cx="608" cy="621"/>
              </a:xfrm>
              <a:custGeom>
                <a:avLst/>
                <a:gdLst/>
                <a:ahLst/>
                <a:cxnLst>
                  <a:cxn ang="0">
                    <a:pos x="995" y="197"/>
                  </a:cxn>
                  <a:cxn ang="0">
                    <a:pos x="348" y="1192"/>
                  </a:cxn>
                  <a:cxn ang="0">
                    <a:pos x="282" y="348"/>
                  </a:cxn>
                  <a:cxn ang="0">
                    <a:pos x="995" y="197"/>
                  </a:cxn>
                  <a:cxn ang="0">
                    <a:pos x="1474" y="737"/>
                  </a:cxn>
                  <a:cxn ang="0">
                    <a:pos x="737" y="0"/>
                  </a:cxn>
                  <a:cxn ang="0">
                    <a:pos x="0" y="737"/>
                  </a:cxn>
                  <a:cxn ang="0">
                    <a:pos x="737" y="1474"/>
                  </a:cxn>
                  <a:cxn ang="0">
                    <a:pos x="1474" y="737"/>
                  </a:cxn>
                  <a:cxn ang="0">
                    <a:pos x="493" y="1284"/>
                  </a:cxn>
                  <a:cxn ang="0">
                    <a:pos x="1137" y="291"/>
                  </a:cxn>
                  <a:cxn ang="0">
                    <a:pos x="1183" y="1137"/>
                  </a:cxn>
                  <a:cxn ang="0">
                    <a:pos x="493" y="1284"/>
                  </a:cxn>
                </a:cxnLst>
                <a:rect l="0" t="0" r="r" b="b"/>
                <a:pathLst>
                  <a:path w="1474" h="1474">
                    <a:moveTo>
                      <a:pt x="995" y="197"/>
                    </a:moveTo>
                    <a:lnTo>
                      <a:pt x="348" y="1192"/>
                    </a:lnTo>
                    <a:cubicBezTo>
                      <a:pt x="97" y="978"/>
                      <a:pt x="67" y="600"/>
                      <a:pt x="282" y="348"/>
                    </a:cubicBezTo>
                    <a:cubicBezTo>
                      <a:pt x="458" y="142"/>
                      <a:pt x="750" y="80"/>
                      <a:pt x="995" y="197"/>
                    </a:cubicBezTo>
                    <a:close/>
                    <a:moveTo>
                      <a:pt x="1474" y="737"/>
                    </a:moveTo>
                    <a:cubicBezTo>
                      <a:pt x="1474" y="330"/>
                      <a:pt x="1144" y="0"/>
                      <a:pt x="737" y="0"/>
                    </a:cubicBezTo>
                    <a:cubicBezTo>
                      <a:pt x="330" y="0"/>
                      <a:pt x="0" y="330"/>
                      <a:pt x="0" y="737"/>
                    </a:cubicBezTo>
                    <a:cubicBezTo>
                      <a:pt x="0" y="1144"/>
                      <a:pt x="330" y="1474"/>
                      <a:pt x="737" y="1474"/>
                    </a:cubicBezTo>
                    <a:cubicBezTo>
                      <a:pt x="1144" y="1474"/>
                      <a:pt x="1474" y="1144"/>
                      <a:pt x="1474" y="737"/>
                    </a:cubicBezTo>
                    <a:close/>
                    <a:moveTo>
                      <a:pt x="493" y="1284"/>
                    </a:moveTo>
                    <a:lnTo>
                      <a:pt x="1137" y="291"/>
                    </a:lnTo>
                    <a:cubicBezTo>
                      <a:pt x="1383" y="512"/>
                      <a:pt x="1404" y="891"/>
                      <a:pt x="1183" y="1137"/>
                    </a:cubicBezTo>
                    <a:cubicBezTo>
                      <a:pt x="1009" y="1331"/>
                      <a:pt x="730" y="1390"/>
                      <a:pt x="493" y="1284"/>
                    </a:cubicBezTo>
                    <a:close/>
                  </a:path>
                </a:pathLst>
              </a:custGeom>
              <a:noFill/>
              <a:ln w="0" cap="flat">
                <a:solidFill>
                  <a:srgbClr val="FF0000"/>
                </a:solidFill>
                <a:prstDash val="solid"/>
                <a:round/>
                <a:headEnd/>
                <a:tailEnd/>
              </a:ln>
            </p:spPr>
            <p:txBody>
              <a:bodyPr/>
              <a:lstStyle/>
              <a:p>
                <a:endParaRPr lang="zh-TW" altLang="en-US"/>
              </a:p>
            </p:txBody>
          </p:sp>
        </p:grpSp>
        <p:sp>
          <p:nvSpPr>
            <p:cNvPr id="1444905" name="Rectangle 41"/>
            <p:cNvSpPr>
              <a:spLocks noChangeArrowheads="1"/>
            </p:cNvSpPr>
            <p:nvPr/>
          </p:nvSpPr>
          <p:spPr bwMode="auto">
            <a:xfrm>
              <a:off x="431" y="3702"/>
              <a:ext cx="1540" cy="231"/>
            </a:xfrm>
            <a:prstGeom prst="rect">
              <a:avLst/>
            </a:prstGeom>
            <a:noFill/>
            <a:ln w="9525">
              <a:noFill/>
              <a:miter lim="800000"/>
              <a:headEnd/>
              <a:tailEnd/>
            </a:ln>
            <a:effectLst/>
          </p:spPr>
          <p:txBody>
            <a:bodyPr wrap="none">
              <a:spAutoFit/>
            </a:bodyPr>
            <a:lstStyle/>
            <a:p>
              <a:pPr>
                <a:spcBef>
                  <a:spcPct val="0"/>
                </a:spcBef>
              </a:pPr>
              <a:r>
                <a:rPr lang="zh-TW" altLang="en-US" sz="1800" b="1">
                  <a:solidFill>
                    <a:srgbClr val="000066"/>
                  </a:solidFill>
                  <a:latin typeface="Arial" charset="0"/>
                </a:rPr>
                <a:t>嚴禁使用</a:t>
              </a:r>
              <a:r>
                <a:rPr lang="en-US" altLang="zh-TW" sz="1800" b="1">
                  <a:solidFill>
                    <a:srgbClr val="000066"/>
                  </a:solidFill>
                  <a:latin typeface="Arial" charset="0"/>
                </a:rPr>
                <a:t>P2P</a:t>
              </a:r>
              <a:r>
                <a:rPr lang="zh-TW" altLang="en-US" sz="1800" b="1">
                  <a:solidFill>
                    <a:srgbClr val="000066"/>
                  </a:solidFill>
                  <a:latin typeface="Arial" charset="0"/>
                </a:rPr>
                <a:t>分享軟體</a:t>
              </a:r>
            </a:p>
          </p:txBody>
        </p:sp>
        <p:grpSp>
          <p:nvGrpSpPr>
            <p:cNvPr id="1444906" name="Group 42"/>
            <p:cNvGrpSpPr>
              <a:grpSpLocks noChangeAspect="1"/>
            </p:cNvGrpSpPr>
            <p:nvPr/>
          </p:nvGrpSpPr>
          <p:grpSpPr bwMode="auto">
            <a:xfrm>
              <a:off x="884" y="3022"/>
              <a:ext cx="634" cy="647"/>
              <a:chOff x="884" y="3475"/>
              <a:chExt cx="634" cy="647"/>
            </a:xfrm>
          </p:grpSpPr>
          <p:sp>
            <p:nvSpPr>
              <p:cNvPr id="1444907" name="AutoShape 43"/>
              <p:cNvSpPr>
                <a:spLocks noChangeAspect="1" noChangeArrowheads="1" noTextEdit="1"/>
              </p:cNvSpPr>
              <p:nvPr/>
            </p:nvSpPr>
            <p:spPr bwMode="auto">
              <a:xfrm>
                <a:off x="884" y="3475"/>
                <a:ext cx="634" cy="647"/>
              </a:xfrm>
              <a:prstGeom prst="rect">
                <a:avLst/>
              </a:prstGeom>
              <a:noFill/>
              <a:ln w="9525">
                <a:noFill/>
                <a:miter lim="800000"/>
                <a:headEnd/>
                <a:tailEnd/>
              </a:ln>
            </p:spPr>
            <p:txBody>
              <a:bodyPr/>
              <a:lstStyle/>
              <a:p>
                <a:endParaRPr lang="zh-TW" altLang="en-US"/>
              </a:p>
            </p:txBody>
          </p:sp>
          <p:sp>
            <p:nvSpPr>
              <p:cNvPr id="1444908" name="Freeform 44"/>
              <p:cNvSpPr>
                <a:spLocks noEditPoints="1"/>
              </p:cNvSpPr>
              <p:nvPr/>
            </p:nvSpPr>
            <p:spPr bwMode="auto">
              <a:xfrm>
                <a:off x="897" y="3488"/>
                <a:ext cx="608" cy="621"/>
              </a:xfrm>
              <a:custGeom>
                <a:avLst/>
                <a:gdLst/>
                <a:ahLst/>
                <a:cxnLst>
                  <a:cxn ang="0">
                    <a:pos x="995" y="197"/>
                  </a:cxn>
                  <a:cxn ang="0">
                    <a:pos x="348" y="1192"/>
                  </a:cxn>
                  <a:cxn ang="0">
                    <a:pos x="282" y="348"/>
                  </a:cxn>
                  <a:cxn ang="0">
                    <a:pos x="995" y="197"/>
                  </a:cxn>
                  <a:cxn ang="0">
                    <a:pos x="1474" y="737"/>
                  </a:cxn>
                  <a:cxn ang="0">
                    <a:pos x="737" y="0"/>
                  </a:cxn>
                  <a:cxn ang="0">
                    <a:pos x="0" y="737"/>
                  </a:cxn>
                  <a:cxn ang="0">
                    <a:pos x="737" y="1474"/>
                  </a:cxn>
                  <a:cxn ang="0">
                    <a:pos x="1474" y="737"/>
                  </a:cxn>
                  <a:cxn ang="0">
                    <a:pos x="493" y="1284"/>
                  </a:cxn>
                  <a:cxn ang="0">
                    <a:pos x="1137" y="291"/>
                  </a:cxn>
                  <a:cxn ang="0">
                    <a:pos x="1183" y="1137"/>
                  </a:cxn>
                  <a:cxn ang="0">
                    <a:pos x="493" y="1284"/>
                  </a:cxn>
                </a:cxnLst>
                <a:rect l="0" t="0" r="r" b="b"/>
                <a:pathLst>
                  <a:path w="1474" h="1474">
                    <a:moveTo>
                      <a:pt x="995" y="197"/>
                    </a:moveTo>
                    <a:lnTo>
                      <a:pt x="348" y="1192"/>
                    </a:lnTo>
                    <a:cubicBezTo>
                      <a:pt x="97" y="978"/>
                      <a:pt x="67" y="600"/>
                      <a:pt x="282" y="348"/>
                    </a:cubicBezTo>
                    <a:cubicBezTo>
                      <a:pt x="458" y="142"/>
                      <a:pt x="750" y="80"/>
                      <a:pt x="995" y="197"/>
                    </a:cubicBezTo>
                    <a:close/>
                    <a:moveTo>
                      <a:pt x="1474" y="737"/>
                    </a:moveTo>
                    <a:cubicBezTo>
                      <a:pt x="1474" y="330"/>
                      <a:pt x="1144" y="0"/>
                      <a:pt x="737" y="0"/>
                    </a:cubicBezTo>
                    <a:cubicBezTo>
                      <a:pt x="330" y="0"/>
                      <a:pt x="0" y="330"/>
                      <a:pt x="0" y="737"/>
                    </a:cubicBezTo>
                    <a:cubicBezTo>
                      <a:pt x="0" y="1144"/>
                      <a:pt x="330" y="1474"/>
                      <a:pt x="737" y="1474"/>
                    </a:cubicBezTo>
                    <a:cubicBezTo>
                      <a:pt x="1144" y="1474"/>
                      <a:pt x="1474" y="1144"/>
                      <a:pt x="1474" y="737"/>
                    </a:cubicBezTo>
                    <a:close/>
                    <a:moveTo>
                      <a:pt x="493" y="1284"/>
                    </a:moveTo>
                    <a:lnTo>
                      <a:pt x="1137" y="291"/>
                    </a:lnTo>
                    <a:cubicBezTo>
                      <a:pt x="1383" y="512"/>
                      <a:pt x="1404" y="891"/>
                      <a:pt x="1183" y="1137"/>
                    </a:cubicBezTo>
                    <a:cubicBezTo>
                      <a:pt x="1009" y="1331"/>
                      <a:pt x="730" y="1390"/>
                      <a:pt x="493" y="1284"/>
                    </a:cubicBezTo>
                    <a:close/>
                  </a:path>
                </a:pathLst>
              </a:custGeom>
              <a:solidFill>
                <a:srgbClr val="FF0000"/>
              </a:solidFill>
              <a:ln w="0">
                <a:solidFill>
                  <a:srgbClr val="000000"/>
                </a:solidFill>
                <a:prstDash val="solid"/>
                <a:round/>
                <a:headEnd/>
                <a:tailEnd/>
              </a:ln>
            </p:spPr>
            <p:txBody>
              <a:bodyPr/>
              <a:lstStyle/>
              <a:p>
                <a:endParaRPr lang="zh-TW" altLang="en-US"/>
              </a:p>
            </p:txBody>
          </p:sp>
          <p:sp>
            <p:nvSpPr>
              <p:cNvPr id="1444909" name="Freeform 45"/>
              <p:cNvSpPr>
                <a:spLocks noEditPoints="1"/>
              </p:cNvSpPr>
              <p:nvPr/>
            </p:nvSpPr>
            <p:spPr bwMode="auto">
              <a:xfrm>
                <a:off x="897" y="3488"/>
                <a:ext cx="608" cy="621"/>
              </a:xfrm>
              <a:custGeom>
                <a:avLst/>
                <a:gdLst/>
                <a:ahLst/>
                <a:cxnLst>
                  <a:cxn ang="0">
                    <a:pos x="995" y="197"/>
                  </a:cxn>
                  <a:cxn ang="0">
                    <a:pos x="348" y="1192"/>
                  </a:cxn>
                  <a:cxn ang="0">
                    <a:pos x="282" y="348"/>
                  </a:cxn>
                  <a:cxn ang="0">
                    <a:pos x="995" y="197"/>
                  </a:cxn>
                  <a:cxn ang="0">
                    <a:pos x="1474" y="737"/>
                  </a:cxn>
                  <a:cxn ang="0">
                    <a:pos x="737" y="0"/>
                  </a:cxn>
                  <a:cxn ang="0">
                    <a:pos x="0" y="737"/>
                  </a:cxn>
                  <a:cxn ang="0">
                    <a:pos x="737" y="1474"/>
                  </a:cxn>
                  <a:cxn ang="0">
                    <a:pos x="1474" y="737"/>
                  </a:cxn>
                  <a:cxn ang="0">
                    <a:pos x="493" y="1284"/>
                  </a:cxn>
                  <a:cxn ang="0">
                    <a:pos x="1137" y="291"/>
                  </a:cxn>
                  <a:cxn ang="0">
                    <a:pos x="1183" y="1137"/>
                  </a:cxn>
                  <a:cxn ang="0">
                    <a:pos x="493" y="1284"/>
                  </a:cxn>
                </a:cxnLst>
                <a:rect l="0" t="0" r="r" b="b"/>
                <a:pathLst>
                  <a:path w="1474" h="1474">
                    <a:moveTo>
                      <a:pt x="995" y="197"/>
                    </a:moveTo>
                    <a:lnTo>
                      <a:pt x="348" y="1192"/>
                    </a:lnTo>
                    <a:cubicBezTo>
                      <a:pt x="97" y="978"/>
                      <a:pt x="67" y="600"/>
                      <a:pt x="282" y="348"/>
                    </a:cubicBezTo>
                    <a:cubicBezTo>
                      <a:pt x="458" y="142"/>
                      <a:pt x="750" y="80"/>
                      <a:pt x="995" y="197"/>
                    </a:cubicBezTo>
                    <a:close/>
                    <a:moveTo>
                      <a:pt x="1474" y="737"/>
                    </a:moveTo>
                    <a:cubicBezTo>
                      <a:pt x="1474" y="330"/>
                      <a:pt x="1144" y="0"/>
                      <a:pt x="737" y="0"/>
                    </a:cubicBezTo>
                    <a:cubicBezTo>
                      <a:pt x="330" y="0"/>
                      <a:pt x="0" y="330"/>
                      <a:pt x="0" y="737"/>
                    </a:cubicBezTo>
                    <a:cubicBezTo>
                      <a:pt x="0" y="1144"/>
                      <a:pt x="330" y="1474"/>
                      <a:pt x="737" y="1474"/>
                    </a:cubicBezTo>
                    <a:cubicBezTo>
                      <a:pt x="1144" y="1474"/>
                      <a:pt x="1474" y="1144"/>
                      <a:pt x="1474" y="737"/>
                    </a:cubicBezTo>
                    <a:close/>
                    <a:moveTo>
                      <a:pt x="493" y="1284"/>
                    </a:moveTo>
                    <a:lnTo>
                      <a:pt x="1137" y="291"/>
                    </a:lnTo>
                    <a:cubicBezTo>
                      <a:pt x="1383" y="512"/>
                      <a:pt x="1404" y="891"/>
                      <a:pt x="1183" y="1137"/>
                    </a:cubicBezTo>
                    <a:cubicBezTo>
                      <a:pt x="1009" y="1331"/>
                      <a:pt x="730" y="1390"/>
                      <a:pt x="493" y="1284"/>
                    </a:cubicBezTo>
                    <a:close/>
                  </a:path>
                </a:pathLst>
              </a:custGeom>
              <a:noFill/>
              <a:ln w="0" cap="flat">
                <a:solidFill>
                  <a:srgbClr val="FF0000"/>
                </a:solidFill>
                <a:prstDash val="solid"/>
                <a:round/>
                <a:headEnd/>
                <a:tailEnd/>
              </a:ln>
            </p:spPr>
            <p:txBody>
              <a:bodyPr/>
              <a:lstStyle/>
              <a:p>
                <a:endParaRPr lang="zh-TW" altLang="en-US"/>
              </a:p>
            </p:txBody>
          </p:sp>
        </p:grpSp>
        <p:sp>
          <p:nvSpPr>
            <p:cNvPr id="1444910" name="Rectangle 46"/>
            <p:cNvSpPr>
              <a:spLocks noChangeArrowheads="1"/>
            </p:cNvSpPr>
            <p:nvPr/>
          </p:nvSpPr>
          <p:spPr bwMode="auto">
            <a:xfrm>
              <a:off x="431" y="3702"/>
              <a:ext cx="1540" cy="231"/>
            </a:xfrm>
            <a:prstGeom prst="rect">
              <a:avLst/>
            </a:prstGeom>
            <a:noFill/>
            <a:ln w="9525">
              <a:noFill/>
              <a:miter lim="800000"/>
              <a:headEnd/>
              <a:tailEnd/>
            </a:ln>
            <a:effectLst/>
          </p:spPr>
          <p:txBody>
            <a:bodyPr wrap="none">
              <a:spAutoFit/>
            </a:bodyPr>
            <a:lstStyle/>
            <a:p>
              <a:pPr>
                <a:spcBef>
                  <a:spcPct val="0"/>
                </a:spcBef>
              </a:pPr>
              <a:r>
                <a:rPr lang="zh-TW" altLang="en-US" sz="1800" b="1">
                  <a:solidFill>
                    <a:srgbClr val="FF0000"/>
                  </a:solidFill>
                  <a:latin typeface="Arial" charset="0"/>
                </a:rPr>
                <a:t>嚴禁使用</a:t>
              </a:r>
              <a:r>
                <a:rPr lang="en-US" altLang="zh-TW" sz="1800" b="1">
                  <a:solidFill>
                    <a:srgbClr val="FF0000"/>
                  </a:solidFill>
                  <a:latin typeface="Arial" charset="0"/>
                </a:rPr>
                <a:t>P2P</a:t>
              </a:r>
              <a:r>
                <a:rPr lang="zh-TW" altLang="en-US" sz="1800" b="1">
                  <a:solidFill>
                    <a:srgbClr val="FF0000"/>
                  </a:solidFill>
                  <a:latin typeface="Arial" charset="0"/>
                </a:rPr>
                <a:t>分享軟體</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44900"/>
                                        </p:tgtEl>
                                        <p:attrNameLst>
                                          <p:attrName>style.visibility</p:attrName>
                                        </p:attrNameLst>
                                      </p:cBhvr>
                                      <p:to>
                                        <p:strVal val="visible"/>
                                      </p:to>
                                    </p:set>
                                    <p:animEffect transition="in" filter="wedge">
                                      <p:cBhvr>
                                        <p:cTn id="7" dur="500"/>
                                        <p:tgtEl>
                                          <p:spTgt spid="1444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1032540D-9514-4B56-AD44-3768C1E9A032}" type="slidenum">
              <a:rPr lang="en-US" altLang="zh-TW"/>
              <a:pPr/>
              <a:t>40</a:t>
            </a:fld>
            <a:endParaRPr lang="en-US" altLang="zh-TW"/>
          </a:p>
        </p:txBody>
      </p:sp>
      <p:sp>
        <p:nvSpPr>
          <p:cNvPr id="1414146" name="Rectangle 2"/>
          <p:cNvSpPr>
            <a:spLocks noGrp="1" noChangeArrowheads="1"/>
          </p:cNvSpPr>
          <p:nvPr>
            <p:ph type="title"/>
          </p:nvPr>
        </p:nvSpPr>
        <p:spPr>
          <a:xfrm>
            <a:off x="685800" y="228600"/>
            <a:ext cx="7772400" cy="823913"/>
          </a:xfrm>
        </p:spPr>
        <p:txBody>
          <a:bodyPr/>
          <a:lstStyle/>
          <a:p>
            <a:r>
              <a:rPr lang="zh-TW" altLang="en-US" sz="4000"/>
              <a:t>個人資料保護法修正重點</a:t>
            </a:r>
            <a:r>
              <a:rPr lang="en-US" altLang="zh-TW" sz="3600" i="1"/>
              <a:t>(2/5)</a:t>
            </a:r>
          </a:p>
        </p:txBody>
      </p:sp>
      <p:sp>
        <p:nvSpPr>
          <p:cNvPr id="1414147" name="Rectangle 3"/>
          <p:cNvSpPr>
            <a:spLocks noGrp="1" noChangeArrowheads="1"/>
          </p:cNvSpPr>
          <p:nvPr>
            <p:ph type="body" idx="1"/>
          </p:nvPr>
        </p:nvSpPr>
        <p:spPr>
          <a:xfrm>
            <a:off x="684213" y="1341438"/>
            <a:ext cx="7772400" cy="4822825"/>
          </a:xfrm>
        </p:spPr>
        <p:txBody>
          <a:bodyPr/>
          <a:lstStyle/>
          <a:p>
            <a:pPr>
              <a:lnSpc>
                <a:spcPct val="80000"/>
              </a:lnSpc>
            </a:pPr>
            <a:r>
              <a:rPr lang="zh-TW" altLang="en-US" sz="2800">
                <a:solidFill>
                  <a:srgbClr val="FF0000"/>
                </a:solidFill>
              </a:rPr>
              <a:t>增修行為規範</a:t>
            </a:r>
          </a:p>
          <a:p>
            <a:pPr lvl="1">
              <a:lnSpc>
                <a:spcPct val="80000"/>
              </a:lnSpc>
            </a:pPr>
            <a:r>
              <a:rPr lang="zh-TW" altLang="en-US" sz="2200"/>
              <a:t>增訂</a:t>
            </a:r>
            <a:r>
              <a:rPr lang="zh-TW" altLang="en-US" sz="2200">
                <a:solidFill>
                  <a:srgbClr val="FF0000"/>
                </a:solidFill>
              </a:rPr>
              <a:t>醫療、基因、性生活、健康檢查及犯罪前科等五類資料為特種資料</a:t>
            </a:r>
            <a:r>
              <a:rPr lang="zh-TW" altLang="en-US" sz="2200"/>
              <a:t>，除符合法定要件外，原則上不得蒐集、處理或利用</a:t>
            </a:r>
          </a:p>
          <a:p>
            <a:pPr lvl="1">
              <a:lnSpc>
                <a:spcPct val="80000"/>
              </a:lnSpc>
            </a:pPr>
            <a:r>
              <a:rPr lang="zh-TW" altLang="en-US" sz="2200">
                <a:solidFill>
                  <a:srgbClr val="FF0000"/>
                </a:solidFill>
              </a:rPr>
              <a:t>書面同意內涵明確化</a:t>
            </a:r>
            <a:r>
              <a:rPr lang="zh-TW" altLang="en-US" sz="2200"/>
              <a:t>，特定目的外利用個人資料需當事人書面同意者，</a:t>
            </a:r>
            <a:r>
              <a:rPr lang="zh-TW" altLang="en-US" sz="2200">
                <a:solidFill>
                  <a:srgbClr val="FF0000"/>
                </a:solidFill>
              </a:rPr>
              <a:t>應另以單獨書面同意方式為之</a:t>
            </a:r>
          </a:p>
          <a:p>
            <a:pPr lvl="1">
              <a:lnSpc>
                <a:spcPct val="80000"/>
              </a:lnSpc>
            </a:pPr>
            <a:r>
              <a:rPr lang="zh-TW" altLang="en-US" sz="2200"/>
              <a:t>不論是直接或間接蒐集資料，除符合得免告知情形者外，</a:t>
            </a:r>
            <a:r>
              <a:rPr lang="zh-TW" altLang="en-US" sz="2200">
                <a:solidFill>
                  <a:srgbClr val="FF0000"/>
                </a:solidFill>
              </a:rPr>
              <a:t>均須明確告知當事人蒐集機關名稱、蒐集目的、資料類別、利用方式、資料來源等相關事項</a:t>
            </a:r>
          </a:p>
          <a:p>
            <a:pPr lvl="1">
              <a:lnSpc>
                <a:spcPct val="80000"/>
              </a:lnSpc>
            </a:pPr>
            <a:r>
              <a:rPr lang="zh-TW" altLang="en-US" sz="2200"/>
              <a:t>違反本法規定蒐集、處理或利用個人資料者，應主動或依當事人之請求，刪除或停止蒐集、處理或利用其個人資料</a:t>
            </a:r>
          </a:p>
          <a:p>
            <a:pPr lvl="1">
              <a:lnSpc>
                <a:spcPct val="80000"/>
              </a:lnSpc>
            </a:pPr>
            <a:r>
              <a:rPr lang="zh-TW" altLang="en-US" sz="2200"/>
              <a:t>從事商品行銷之非公務機關，</a:t>
            </a:r>
            <a:r>
              <a:rPr lang="zh-TW" altLang="en-US" sz="2200">
                <a:solidFill>
                  <a:srgbClr val="FF0000"/>
                </a:solidFill>
              </a:rPr>
              <a:t>應於首次行銷時免費提供當事人表示拒絕之方式</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D35356B3-EE6E-4260-AD30-218F6DE383FE}" type="slidenum">
              <a:rPr lang="en-US" altLang="zh-TW"/>
              <a:pPr/>
              <a:t>41</a:t>
            </a:fld>
            <a:endParaRPr lang="en-US" altLang="zh-TW"/>
          </a:p>
        </p:txBody>
      </p:sp>
      <p:sp>
        <p:nvSpPr>
          <p:cNvPr id="1415170" name="Rectangle 2"/>
          <p:cNvSpPr>
            <a:spLocks noGrp="1" noChangeArrowheads="1"/>
          </p:cNvSpPr>
          <p:nvPr>
            <p:ph type="title"/>
          </p:nvPr>
        </p:nvSpPr>
        <p:spPr>
          <a:xfrm>
            <a:off x="685800" y="228600"/>
            <a:ext cx="7772400" cy="823913"/>
          </a:xfrm>
        </p:spPr>
        <p:txBody>
          <a:bodyPr/>
          <a:lstStyle/>
          <a:p>
            <a:r>
              <a:rPr lang="zh-TW" altLang="en-US" sz="4000"/>
              <a:t>個人資料保護法修正重點</a:t>
            </a:r>
            <a:r>
              <a:rPr lang="en-US" altLang="zh-TW" sz="3600" i="1"/>
              <a:t>(3/5)</a:t>
            </a:r>
          </a:p>
        </p:txBody>
      </p:sp>
      <p:sp>
        <p:nvSpPr>
          <p:cNvPr id="1415171" name="Rectangle 3"/>
          <p:cNvSpPr>
            <a:spLocks noGrp="1" noChangeArrowheads="1"/>
          </p:cNvSpPr>
          <p:nvPr>
            <p:ph type="body" idx="1"/>
          </p:nvPr>
        </p:nvSpPr>
        <p:spPr>
          <a:xfrm>
            <a:off x="685800" y="1196975"/>
            <a:ext cx="7772400" cy="4822825"/>
          </a:xfrm>
        </p:spPr>
        <p:txBody>
          <a:bodyPr/>
          <a:lstStyle/>
          <a:p>
            <a:r>
              <a:rPr lang="zh-TW" altLang="en-US" sz="2800">
                <a:solidFill>
                  <a:srgbClr val="FF0000"/>
                </a:solidFill>
              </a:rPr>
              <a:t>強化行政監督</a:t>
            </a:r>
          </a:p>
          <a:p>
            <a:pPr lvl="1"/>
            <a:r>
              <a:rPr lang="zh-TW" altLang="en-US" sz="2400"/>
              <a:t>為加強防制個人資料之濫用，</a:t>
            </a:r>
            <a:r>
              <a:rPr lang="zh-TW" altLang="en-US" sz="2400">
                <a:solidFill>
                  <a:srgbClr val="FF0000"/>
                </a:solidFill>
              </a:rPr>
              <a:t>中央目的事業主管機關或直轄市、縣（市）政府，發現非公務機關違反本法規定或認有必要時</a:t>
            </a:r>
            <a:r>
              <a:rPr lang="zh-TW" altLang="en-US" sz="2400"/>
              <a:t>，得派員攜帶執行職務證明文件，進入檢查，如發現有違法情事，並得採取必要處分</a:t>
            </a:r>
          </a:p>
          <a:p>
            <a:r>
              <a:rPr lang="zh-TW" altLang="en-US" sz="2800">
                <a:solidFill>
                  <a:srgbClr val="FF0000"/>
                </a:solidFill>
              </a:rPr>
              <a:t>促進民眾參與</a:t>
            </a:r>
          </a:p>
          <a:p>
            <a:pPr lvl="1"/>
            <a:r>
              <a:rPr lang="zh-TW" altLang="en-US" sz="2400"/>
              <a:t>為結合民間力量，發揮本法保護個人資料之功能，</a:t>
            </a:r>
            <a:r>
              <a:rPr lang="zh-TW" altLang="en-US" sz="2400">
                <a:solidFill>
                  <a:srgbClr val="FF0000"/>
                </a:solidFill>
              </a:rPr>
              <a:t>財團法人或公益社團法人符合本法規定者，得提起團體訴訟</a:t>
            </a:r>
            <a:r>
              <a:rPr lang="zh-TW" altLang="en-US" sz="2400"/>
              <a:t>，以協助隱私權益遭侵害之當事人進行民事或行政救濟</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CC729C7-297D-460E-A9FC-CAA859A71B38}" type="slidenum">
              <a:rPr lang="en-US" altLang="zh-TW"/>
              <a:pPr/>
              <a:t>42</a:t>
            </a:fld>
            <a:endParaRPr lang="en-US" altLang="zh-TW"/>
          </a:p>
        </p:txBody>
      </p:sp>
      <p:sp>
        <p:nvSpPr>
          <p:cNvPr id="1416194" name="Rectangle 2"/>
          <p:cNvSpPr>
            <a:spLocks noGrp="1" noChangeArrowheads="1"/>
          </p:cNvSpPr>
          <p:nvPr>
            <p:ph type="title"/>
          </p:nvPr>
        </p:nvSpPr>
        <p:spPr>
          <a:xfrm>
            <a:off x="685800" y="228600"/>
            <a:ext cx="7772400" cy="823913"/>
          </a:xfrm>
        </p:spPr>
        <p:txBody>
          <a:bodyPr/>
          <a:lstStyle/>
          <a:p>
            <a:r>
              <a:rPr lang="zh-TW" altLang="en-US" sz="4000"/>
              <a:t>個人資料保護法修正重點</a:t>
            </a:r>
            <a:r>
              <a:rPr lang="en-US" altLang="zh-TW" sz="3600" i="1"/>
              <a:t>(4/5)</a:t>
            </a:r>
          </a:p>
        </p:txBody>
      </p:sp>
      <p:sp>
        <p:nvSpPr>
          <p:cNvPr id="1416195" name="Rectangle 3"/>
          <p:cNvSpPr>
            <a:spLocks noGrp="1" noChangeArrowheads="1"/>
          </p:cNvSpPr>
          <p:nvPr>
            <p:ph type="body" idx="1"/>
          </p:nvPr>
        </p:nvSpPr>
        <p:spPr/>
        <p:txBody>
          <a:bodyPr/>
          <a:lstStyle/>
          <a:p>
            <a:r>
              <a:rPr lang="zh-TW" altLang="en-US" sz="2800">
                <a:solidFill>
                  <a:srgbClr val="FF0000"/>
                </a:solidFill>
              </a:rPr>
              <a:t>調整責任內涵</a:t>
            </a:r>
          </a:p>
          <a:p>
            <a:pPr lvl="1"/>
            <a:r>
              <a:rPr lang="zh-TW" altLang="en-US" sz="2400">
                <a:solidFill>
                  <a:srgbClr val="FF0000"/>
                </a:solidFill>
              </a:rPr>
              <a:t>民事責任</a:t>
            </a:r>
            <a:r>
              <a:rPr lang="zh-TW" altLang="en-US" sz="2400"/>
              <a:t>：提高基於同一原因事實應對當事人負</a:t>
            </a:r>
            <a:r>
              <a:rPr lang="zh-TW" altLang="en-US" sz="2400">
                <a:solidFill>
                  <a:srgbClr val="FF0000"/>
                </a:solidFill>
              </a:rPr>
              <a:t>損害賠償責任之總額</a:t>
            </a:r>
            <a:r>
              <a:rPr lang="en-US" altLang="zh-TW" sz="2000" i="1">
                <a:solidFill>
                  <a:srgbClr val="FF0000"/>
                </a:solidFill>
              </a:rPr>
              <a:t>2</a:t>
            </a:r>
            <a:r>
              <a:rPr lang="zh-TW" altLang="en-US" sz="2400">
                <a:solidFill>
                  <a:srgbClr val="FF0000"/>
                </a:solidFill>
              </a:rPr>
              <a:t>億</a:t>
            </a:r>
            <a:r>
              <a:rPr lang="en-US" altLang="zh-TW" sz="2400"/>
              <a:t>(</a:t>
            </a:r>
            <a:r>
              <a:rPr lang="zh-TW" altLang="en-US" sz="2400"/>
              <a:t>被害人不易或不能證明其實際損害額時，得請求法院依侵害情節以</a:t>
            </a:r>
            <a:r>
              <a:rPr lang="zh-TW" altLang="en-US" sz="2400">
                <a:solidFill>
                  <a:srgbClr val="FF0000"/>
                </a:solidFill>
              </a:rPr>
              <a:t>新臺幣</a:t>
            </a:r>
            <a:r>
              <a:rPr lang="en-US" altLang="zh-TW" sz="2400">
                <a:solidFill>
                  <a:srgbClr val="FF0000"/>
                </a:solidFill>
              </a:rPr>
              <a:t>5 </a:t>
            </a:r>
            <a:r>
              <a:rPr lang="zh-TW" altLang="en-US" sz="2400">
                <a:solidFill>
                  <a:srgbClr val="FF0000"/>
                </a:solidFill>
              </a:rPr>
              <a:t>百元以上</a:t>
            </a:r>
            <a:r>
              <a:rPr lang="en-US" altLang="zh-TW" sz="2400">
                <a:solidFill>
                  <a:srgbClr val="FF0000"/>
                </a:solidFill>
              </a:rPr>
              <a:t>2 </a:t>
            </a:r>
            <a:r>
              <a:rPr lang="zh-TW" altLang="en-US" sz="2400">
                <a:solidFill>
                  <a:srgbClr val="FF0000"/>
                </a:solidFill>
              </a:rPr>
              <a:t>萬元以下計算</a:t>
            </a:r>
            <a:r>
              <a:rPr lang="en-US" altLang="zh-TW" sz="2400"/>
              <a:t>)</a:t>
            </a:r>
          </a:p>
          <a:p>
            <a:pPr lvl="1"/>
            <a:r>
              <a:rPr lang="zh-TW" altLang="en-US" sz="2400">
                <a:solidFill>
                  <a:srgbClr val="FF0000"/>
                </a:solidFill>
              </a:rPr>
              <a:t>刑事責任</a:t>
            </a:r>
            <a:r>
              <a:rPr lang="zh-TW" altLang="en-US" sz="2400"/>
              <a:t>：非「意圖營利」者得</a:t>
            </a:r>
            <a:r>
              <a:rPr lang="zh-TW" altLang="en-US" sz="2400">
                <a:solidFill>
                  <a:srgbClr val="FF0000"/>
                </a:solidFill>
              </a:rPr>
              <a:t>科處</a:t>
            </a:r>
            <a:r>
              <a:rPr lang="en-US" altLang="zh-TW" sz="2000" i="1">
                <a:solidFill>
                  <a:srgbClr val="FF0000"/>
                </a:solidFill>
              </a:rPr>
              <a:t>2</a:t>
            </a:r>
            <a:r>
              <a:rPr lang="zh-TW" altLang="en-US" sz="2400">
                <a:solidFill>
                  <a:srgbClr val="FF0000"/>
                </a:solidFill>
              </a:rPr>
              <a:t>年以下有期徒刑</a:t>
            </a:r>
            <a:r>
              <a:rPr lang="en-US" altLang="zh-TW" sz="2400">
                <a:solidFill>
                  <a:srgbClr val="FF0000"/>
                </a:solidFill>
              </a:rPr>
              <a:t>(</a:t>
            </a:r>
            <a:r>
              <a:rPr lang="zh-TW" altLang="en-US" sz="2400">
                <a:solidFill>
                  <a:srgbClr val="FF0000"/>
                </a:solidFill>
              </a:rPr>
              <a:t>告訴乃論</a:t>
            </a:r>
            <a:r>
              <a:rPr lang="en-US" altLang="zh-TW" sz="2400">
                <a:solidFill>
                  <a:srgbClr val="FF0000"/>
                </a:solidFill>
              </a:rPr>
              <a:t>)</a:t>
            </a:r>
            <a:r>
              <a:rPr lang="zh-TW" altLang="en-US" sz="2400"/>
              <a:t>；「意圖營利」者得</a:t>
            </a:r>
            <a:r>
              <a:rPr lang="zh-TW" altLang="en-US" sz="2400">
                <a:solidFill>
                  <a:srgbClr val="FF0000"/>
                </a:solidFill>
              </a:rPr>
              <a:t>科處</a:t>
            </a:r>
            <a:r>
              <a:rPr lang="en-US" altLang="zh-TW" sz="2000" i="1">
                <a:solidFill>
                  <a:srgbClr val="FF0000"/>
                </a:solidFill>
              </a:rPr>
              <a:t>5</a:t>
            </a:r>
            <a:r>
              <a:rPr lang="zh-TW" altLang="en-US" sz="2400">
                <a:solidFill>
                  <a:srgbClr val="FF0000"/>
                </a:solidFill>
              </a:rPr>
              <a:t>年以下有期徒刑</a:t>
            </a:r>
            <a:r>
              <a:rPr lang="en-US" altLang="zh-TW" sz="2400">
                <a:solidFill>
                  <a:srgbClr val="FF0000"/>
                </a:solidFill>
              </a:rPr>
              <a:t>(</a:t>
            </a:r>
            <a:r>
              <a:rPr lang="zh-TW" altLang="en-US" sz="2400">
                <a:solidFill>
                  <a:srgbClr val="FF0000"/>
                </a:solidFill>
              </a:rPr>
              <a:t>非告訴乃論</a:t>
            </a:r>
            <a:r>
              <a:rPr lang="en-US" altLang="zh-TW" sz="2400">
                <a:solidFill>
                  <a:srgbClr val="FF0000"/>
                </a:solidFill>
              </a:rPr>
              <a:t>)</a:t>
            </a:r>
          </a:p>
          <a:p>
            <a:pPr lvl="1"/>
            <a:r>
              <a:rPr lang="zh-TW" altLang="en-US" sz="2400">
                <a:solidFill>
                  <a:srgbClr val="FF0000"/>
                </a:solidFill>
              </a:rPr>
              <a:t>行政責任</a:t>
            </a:r>
            <a:r>
              <a:rPr lang="zh-TW" altLang="en-US" sz="2400"/>
              <a:t>：非公務機關之代表人、管理人或其他有代表權人，除能證明已盡防止義務者外，並應課以同一額度之罰鍰，以加強其監督之責任</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0A21D7EB-A810-4CFF-8667-AE4FD7B9826C}" type="slidenum">
              <a:rPr lang="en-US" altLang="zh-TW"/>
              <a:pPr/>
              <a:t>43</a:t>
            </a:fld>
            <a:endParaRPr lang="en-US" altLang="zh-TW"/>
          </a:p>
        </p:txBody>
      </p:sp>
      <p:sp>
        <p:nvSpPr>
          <p:cNvPr id="1417218" name="Rectangle 2"/>
          <p:cNvSpPr>
            <a:spLocks noGrp="1" noChangeArrowheads="1"/>
          </p:cNvSpPr>
          <p:nvPr>
            <p:ph type="title"/>
          </p:nvPr>
        </p:nvSpPr>
        <p:spPr>
          <a:xfrm>
            <a:off x="685800" y="228600"/>
            <a:ext cx="7772400" cy="823913"/>
          </a:xfrm>
        </p:spPr>
        <p:txBody>
          <a:bodyPr/>
          <a:lstStyle/>
          <a:p>
            <a:r>
              <a:rPr lang="zh-TW" altLang="en-US" sz="4000"/>
              <a:t>個人資料保護法修正重點</a:t>
            </a:r>
            <a:r>
              <a:rPr lang="en-US" altLang="zh-TW" sz="3600" i="1"/>
              <a:t>(5/5)</a:t>
            </a:r>
          </a:p>
        </p:txBody>
      </p:sp>
      <p:sp>
        <p:nvSpPr>
          <p:cNvPr id="1417219" name="Rectangle 3"/>
          <p:cNvSpPr>
            <a:spLocks noGrp="1" noChangeArrowheads="1"/>
          </p:cNvSpPr>
          <p:nvPr>
            <p:ph type="body" idx="1"/>
          </p:nvPr>
        </p:nvSpPr>
        <p:spPr/>
        <p:txBody>
          <a:bodyPr/>
          <a:lstStyle/>
          <a:p>
            <a:r>
              <a:rPr lang="zh-TW" altLang="en-US" sz="2800">
                <a:solidFill>
                  <a:srgbClr val="FF0000"/>
                </a:solidFill>
              </a:rPr>
              <a:t>隱私保護與新聞自由之平衡</a:t>
            </a:r>
            <a:r>
              <a:rPr lang="zh-TW" altLang="en-US"/>
              <a:t> </a:t>
            </a:r>
          </a:p>
          <a:p>
            <a:pPr lvl="1"/>
            <a:r>
              <a:rPr lang="zh-TW" altLang="en-US" sz="2400"/>
              <a:t>本法乃個人資料保護之基本法律，惟新聞自由的尊重，乃現代民主國家的重要表徵，</a:t>
            </a:r>
            <a:r>
              <a:rPr lang="zh-TW" altLang="en-US" sz="2400">
                <a:solidFill>
                  <a:srgbClr val="FF0000"/>
                </a:solidFill>
              </a:rPr>
              <a:t>為期兼顧「個人隱私」與「新聞自由」之平衡，對於大眾傳播業者基於新聞報導之公益目的而蒐集個人資料，自得免為告知當事人</a:t>
            </a:r>
            <a:r>
              <a:rPr lang="zh-TW" altLang="en-US" sz="2400"/>
              <a:t>；另外，</a:t>
            </a:r>
            <a:r>
              <a:rPr lang="zh-TW" altLang="en-US" sz="2400">
                <a:solidFill>
                  <a:srgbClr val="FF0000"/>
                </a:solidFill>
              </a:rPr>
              <a:t>與公共利益有關或個人資料取自於一般可得之來源者，非公務機關對個人資料亦得為蒐集或處理</a:t>
            </a:r>
            <a:r>
              <a:rPr lang="zh-TW" altLang="en-US" sz="2400" b="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FFC9782-89CF-4DAE-A678-7452E08B75FC}" type="slidenum">
              <a:rPr lang="en-US" altLang="zh-TW"/>
              <a:pPr/>
              <a:t>44</a:t>
            </a:fld>
            <a:endParaRPr lang="en-US" altLang="zh-TW"/>
          </a:p>
        </p:txBody>
      </p:sp>
      <p:sp>
        <p:nvSpPr>
          <p:cNvPr id="1439746" name="Rectangle 2"/>
          <p:cNvSpPr>
            <a:spLocks noGrp="1" noChangeArrowheads="1"/>
          </p:cNvSpPr>
          <p:nvPr>
            <p:ph type="title"/>
          </p:nvPr>
        </p:nvSpPr>
        <p:spPr>
          <a:xfrm>
            <a:off x="0" y="333375"/>
            <a:ext cx="9144000" cy="647700"/>
          </a:xfrm>
        </p:spPr>
        <p:txBody>
          <a:bodyPr/>
          <a:lstStyle/>
          <a:p>
            <a:r>
              <a:rPr lang="zh-TW" altLang="en-US" sz="4000"/>
              <a:t>個資法施行細則修正重點</a:t>
            </a:r>
            <a:r>
              <a:rPr lang="en-US" altLang="zh-TW" sz="3600" i="1"/>
              <a:t>(1/5)</a:t>
            </a:r>
          </a:p>
        </p:txBody>
      </p:sp>
      <p:sp>
        <p:nvSpPr>
          <p:cNvPr id="1439747" name="Rectangle 3"/>
          <p:cNvSpPr>
            <a:spLocks noGrp="1" noChangeArrowheads="1"/>
          </p:cNvSpPr>
          <p:nvPr>
            <p:ph type="body" idx="1"/>
          </p:nvPr>
        </p:nvSpPr>
        <p:spPr>
          <a:xfrm>
            <a:off x="684213" y="1341438"/>
            <a:ext cx="7773987" cy="4608512"/>
          </a:xfrm>
        </p:spPr>
        <p:txBody>
          <a:bodyPr/>
          <a:lstStyle/>
          <a:p>
            <a:pPr marL="609600" indent="-609600"/>
            <a:r>
              <a:rPr lang="zh-TW" altLang="en-US">
                <a:solidFill>
                  <a:srgbClr val="FF0000"/>
                </a:solidFill>
              </a:rPr>
              <a:t>建立間接識別個人資料之標準</a:t>
            </a:r>
            <a:r>
              <a:rPr lang="en-US" altLang="zh-TW">
                <a:solidFill>
                  <a:srgbClr val="FF0000"/>
                </a:solidFill>
              </a:rPr>
              <a:t>(</a:t>
            </a:r>
            <a:r>
              <a:rPr lang="zh-TW" altLang="en-US">
                <a:solidFill>
                  <a:srgbClr val="FF0000"/>
                </a:solidFill>
              </a:rPr>
              <a:t>第</a:t>
            </a:r>
            <a:r>
              <a:rPr lang="en-US" altLang="zh-TW">
                <a:solidFill>
                  <a:srgbClr val="FF0000"/>
                </a:solidFill>
              </a:rPr>
              <a:t>3</a:t>
            </a:r>
            <a:r>
              <a:rPr lang="zh-TW" altLang="en-US">
                <a:solidFill>
                  <a:srgbClr val="FF0000"/>
                </a:solidFill>
              </a:rPr>
              <a:t>條</a:t>
            </a:r>
            <a:r>
              <a:rPr lang="en-US" altLang="zh-TW">
                <a:solidFill>
                  <a:srgbClr val="FF0000"/>
                </a:solidFill>
              </a:rPr>
              <a:t>)</a:t>
            </a:r>
          </a:p>
          <a:p>
            <a:pPr lvl="1"/>
            <a:r>
              <a:rPr lang="zh-TW" altLang="en-US"/>
              <a:t>明定以間接方式識別個人資料之意義及提供不能識別個人資料之判斷標準</a:t>
            </a:r>
          </a:p>
          <a:p>
            <a:pPr marL="609600" indent="-609600"/>
            <a:r>
              <a:rPr lang="zh-TW" altLang="en-US">
                <a:solidFill>
                  <a:srgbClr val="FF0000"/>
                </a:solidFill>
              </a:rPr>
              <a:t>界定敏感性個人資料之概念</a:t>
            </a:r>
            <a:r>
              <a:rPr lang="en-US" altLang="zh-TW">
                <a:solidFill>
                  <a:srgbClr val="FF0000"/>
                </a:solidFill>
              </a:rPr>
              <a:t>(</a:t>
            </a:r>
            <a:r>
              <a:rPr lang="zh-TW" altLang="en-US">
                <a:solidFill>
                  <a:srgbClr val="FF0000"/>
                </a:solidFill>
              </a:rPr>
              <a:t>第</a:t>
            </a:r>
            <a:r>
              <a:rPr lang="en-US" altLang="zh-TW">
                <a:solidFill>
                  <a:srgbClr val="FF0000"/>
                </a:solidFill>
              </a:rPr>
              <a:t>4</a:t>
            </a:r>
            <a:r>
              <a:rPr lang="zh-TW" altLang="en-US">
                <a:solidFill>
                  <a:srgbClr val="FF0000"/>
                </a:solidFill>
              </a:rPr>
              <a:t>條</a:t>
            </a:r>
            <a:r>
              <a:rPr lang="en-US" altLang="zh-TW">
                <a:solidFill>
                  <a:srgbClr val="FF0000"/>
                </a:solidFill>
              </a:rPr>
              <a:t>)</a:t>
            </a:r>
          </a:p>
          <a:p>
            <a:pPr lvl="1"/>
            <a:r>
              <a:rPr lang="zh-TW" altLang="en-US"/>
              <a:t>定義病歷、醫療、基因、性生活、健康檢查及犯罪前科之概念，以加強敏感性個人資料之保護</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F398CEB5-8DA5-4479-8BF8-2760F94B14BD}" type="slidenum">
              <a:rPr lang="en-US" altLang="zh-TW"/>
              <a:pPr/>
              <a:t>45</a:t>
            </a:fld>
            <a:endParaRPr lang="en-US" altLang="zh-TW"/>
          </a:p>
        </p:txBody>
      </p:sp>
      <p:sp>
        <p:nvSpPr>
          <p:cNvPr id="1440770" name="Rectangle 2"/>
          <p:cNvSpPr>
            <a:spLocks noGrp="1" noChangeArrowheads="1"/>
          </p:cNvSpPr>
          <p:nvPr>
            <p:ph type="title"/>
          </p:nvPr>
        </p:nvSpPr>
        <p:spPr>
          <a:xfrm>
            <a:off x="685800" y="260350"/>
            <a:ext cx="7772400" cy="792163"/>
          </a:xfrm>
        </p:spPr>
        <p:txBody>
          <a:bodyPr/>
          <a:lstStyle/>
          <a:p>
            <a:r>
              <a:rPr lang="zh-TW" altLang="en-US" sz="4000"/>
              <a:t>個資法施行細則修正重點</a:t>
            </a:r>
            <a:r>
              <a:rPr lang="en-US" altLang="zh-TW" sz="3600" i="1"/>
              <a:t>(2/5)</a:t>
            </a:r>
          </a:p>
        </p:txBody>
      </p:sp>
      <p:sp>
        <p:nvSpPr>
          <p:cNvPr id="1440771" name="Rectangle 3"/>
          <p:cNvSpPr>
            <a:spLocks noGrp="1" noChangeArrowheads="1"/>
          </p:cNvSpPr>
          <p:nvPr>
            <p:ph type="body" idx="1"/>
          </p:nvPr>
        </p:nvSpPr>
        <p:spPr>
          <a:xfrm>
            <a:off x="611188" y="1412875"/>
            <a:ext cx="7772400" cy="4678363"/>
          </a:xfrm>
        </p:spPr>
        <p:txBody>
          <a:bodyPr/>
          <a:lstStyle/>
          <a:p>
            <a:pPr marL="609600" indent="-609600"/>
            <a:r>
              <a:rPr lang="zh-TW" altLang="en-US">
                <a:solidFill>
                  <a:srgbClr val="FF0000"/>
                </a:solidFill>
              </a:rPr>
              <a:t>界定委託機關之權責</a:t>
            </a:r>
            <a:r>
              <a:rPr lang="en-US" altLang="zh-TW">
                <a:solidFill>
                  <a:srgbClr val="FF0000"/>
                </a:solidFill>
              </a:rPr>
              <a:t>(</a:t>
            </a:r>
            <a:r>
              <a:rPr lang="zh-TW" altLang="en-US">
                <a:solidFill>
                  <a:srgbClr val="FF0000"/>
                </a:solidFill>
              </a:rPr>
              <a:t>第</a:t>
            </a:r>
            <a:r>
              <a:rPr lang="en-US" altLang="zh-TW">
                <a:solidFill>
                  <a:srgbClr val="FF0000"/>
                </a:solidFill>
              </a:rPr>
              <a:t>7</a:t>
            </a:r>
            <a:r>
              <a:rPr lang="zh-TW" altLang="en-US">
                <a:solidFill>
                  <a:srgbClr val="FF0000"/>
                </a:solidFill>
              </a:rPr>
              <a:t>、</a:t>
            </a:r>
            <a:r>
              <a:rPr lang="en-US" altLang="zh-TW">
                <a:solidFill>
                  <a:srgbClr val="FF0000"/>
                </a:solidFill>
              </a:rPr>
              <a:t>8</a:t>
            </a:r>
            <a:r>
              <a:rPr lang="zh-TW" altLang="en-US">
                <a:solidFill>
                  <a:srgbClr val="FF0000"/>
                </a:solidFill>
              </a:rPr>
              <a:t>條</a:t>
            </a:r>
            <a:r>
              <a:rPr lang="en-US" altLang="zh-TW">
                <a:solidFill>
                  <a:srgbClr val="FF0000"/>
                </a:solidFill>
              </a:rPr>
              <a:t>)</a:t>
            </a:r>
          </a:p>
          <a:p>
            <a:pPr lvl="1"/>
            <a:r>
              <a:rPr lang="zh-TW" altLang="en-US"/>
              <a:t>受委託蒐集、處理或利用個人資料之法人、團體或自然人，依委託機關應適用之規定為之</a:t>
            </a:r>
          </a:p>
          <a:p>
            <a:pPr lvl="1"/>
            <a:r>
              <a:rPr lang="zh-TW" altLang="en-US"/>
              <a:t>委託機關應對受託者為適當之監督</a:t>
            </a:r>
          </a:p>
          <a:p>
            <a:pPr marL="609600" indent="-609600"/>
            <a:r>
              <a:rPr lang="zh-TW" altLang="en-US">
                <a:solidFill>
                  <a:srgbClr val="FF0000"/>
                </a:solidFill>
              </a:rPr>
              <a:t>界定書面意思表示之方式</a:t>
            </a:r>
            <a:r>
              <a:rPr lang="en-US" altLang="zh-TW">
                <a:solidFill>
                  <a:srgbClr val="FF0000"/>
                </a:solidFill>
              </a:rPr>
              <a:t>(</a:t>
            </a:r>
            <a:r>
              <a:rPr lang="zh-TW" altLang="en-US">
                <a:solidFill>
                  <a:srgbClr val="FF0000"/>
                </a:solidFill>
              </a:rPr>
              <a:t>第</a:t>
            </a:r>
            <a:r>
              <a:rPr lang="en-US" altLang="zh-TW">
                <a:solidFill>
                  <a:srgbClr val="FF0000"/>
                </a:solidFill>
              </a:rPr>
              <a:t>14</a:t>
            </a:r>
            <a:r>
              <a:rPr lang="zh-TW" altLang="en-US">
                <a:solidFill>
                  <a:srgbClr val="FF0000"/>
                </a:solidFill>
              </a:rPr>
              <a:t>條</a:t>
            </a:r>
            <a:r>
              <a:rPr lang="en-US" altLang="zh-TW">
                <a:solidFill>
                  <a:srgbClr val="FF0000"/>
                </a:solidFill>
              </a:rPr>
              <a:t>)</a:t>
            </a:r>
          </a:p>
          <a:p>
            <a:pPr lvl="1"/>
            <a:r>
              <a:rPr lang="zh-TW" altLang="en-US"/>
              <a:t>依電子簽章法之規定</a:t>
            </a:r>
            <a:r>
              <a:rPr lang="zh-TW" altLang="zh-TW"/>
              <a:t>，</a:t>
            </a:r>
            <a:r>
              <a:rPr lang="zh-TW" altLang="en-US"/>
              <a:t>得以電子文件為之</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831000DF-D398-4FD0-95A7-9393735CBF9C}" type="slidenum">
              <a:rPr lang="en-US" altLang="zh-TW"/>
              <a:pPr/>
              <a:t>46</a:t>
            </a:fld>
            <a:endParaRPr lang="en-US" altLang="zh-TW"/>
          </a:p>
        </p:txBody>
      </p:sp>
      <p:sp>
        <p:nvSpPr>
          <p:cNvPr id="1441794" name="Rectangle 2"/>
          <p:cNvSpPr>
            <a:spLocks noGrp="1" noChangeArrowheads="1"/>
          </p:cNvSpPr>
          <p:nvPr>
            <p:ph type="title"/>
          </p:nvPr>
        </p:nvSpPr>
        <p:spPr>
          <a:xfrm>
            <a:off x="685800" y="228600"/>
            <a:ext cx="7772400" cy="823913"/>
          </a:xfrm>
        </p:spPr>
        <p:txBody>
          <a:bodyPr/>
          <a:lstStyle/>
          <a:p>
            <a:r>
              <a:rPr lang="zh-TW" altLang="en-US" sz="4000"/>
              <a:t>個資法施行細則修正重點</a:t>
            </a:r>
            <a:r>
              <a:rPr lang="en-US" altLang="zh-TW" sz="3600" i="1"/>
              <a:t>(3/5)</a:t>
            </a:r>
          </a:p>
        </p:txBody>
      </p:sp>
      <p:sp>
        <p:nvSpPr>
          <p:cNvPr id="1441795" name="Rectangle 3"/>
          <p:cNvSpPr>
            <a:spLocks noGrp="1" noChangeArrowheads="1"/>
          </p:cNvSpPr>
          <p:nvPr>
            <p:ph type="body" idx="1"/>
          </p:nvPr>
        </p:nvSpPr>
        <p:spPr/>
        <p:txBody>
          <a:bodyPr/>
          <a:lstStyle/>
          <a:p>
            <a:r>
              <a:rPr lang="zh-TW" altLang="en-US" sz="2800">
                <a:solidFill>
                  <a:srgbClr val="FF0000"/>
                </a:solidFill>
              </a:rPr>
              <a:t>界定單獨所為書面意思表示之方式</a:t>
            </a:r>
            <a:r>
              <a:rPr lang="en-US" altLang="zh-TW" sz="2800">
                <a:solidFill>
                  <a:srgbClr val="FF0000"/>
                </a:solidFill>
              </a:rPr>
              <a:t>(</a:t>
            </a:r>
            <a:r>
              <a:rPr lang="zh-TW" altLang="en-US" sz="2800">
                <a:solidFill>
                  <a:srgbClr val="FF0000"/>
                </a:solidFill>
              </a:rPr>
              <a:t>第</a:t>
            </a:r>
            <a:r>
              <a:rPr lang="en-US" altLang="zh-TW" sz="2800">
                <a:solidFill>
                  <a:srgbClr val="FF0000"/>
                </a:solidFill>
              </a:rPr>
              <a:t>15</a:t>
            </a:r>
            <a:r>
              <a:rPr lang="zh-TW" altLang="en-US" sz="2800">
                <a:solidFill>
                  <a:srgbClr val="FF0000"/>
                </a:solidFill>
              </a:rPr>
              <a:t>條</a:t>
            </a:r>
            <a:r>
              <a:rPr lang="en-US" altLang="zh-TW" sz="2800">
                <a:solidFill>
                  <a:srgbClr val="FF0000"/>
                </a:solidFill>
              </a:rPr>
              <a:t>)</a:t>
            </a:r>
          </a:p>
          <a:p>
            <a:pPr lvl="1"/>
            <a:r>
              <a:rPr lang="zh-TW" altLang="en-US" sz="2400"/>
              <a:t>將個人資料為特定目的外之利用，如經當事人書面同意，而其書面意思表示如係與其他意思表示於同一書面為之者，蒐集者應於適當位置使當事人得以知悉其內容並確認其同意</a:t>
            </a:r>
          </a:p>
          <a:p>
            <a:r>
              <a:rPr lang="zh-TW" altLang="en-US" sz="2800">
                <a:solidFill>
                  <a:srgbClr val="FF0000"/>
                </a:solidFill>
              </a:rPr>
              <a:t>告知義務之方式</a:t>
            </a:r>
            <a:r>
              <a:rPr lang="en-US" altLang="zh-TW" sz="2800">
                <a:solidFill>
                  <a:srgbClr val="FF0000"/>
                </a:solidFill>
              </a:rPr>
              <a:t>(</a:t>
            </a:r>
            <a:r>
              <a:rPr lang="zh-TW" altLang="en-US" sz="2800">
                <a:solidFill>
                  <a:srgbClr val="FF0000"/>
                </a:solidFill>
              </a:rPr>
              <a:t>第</a:t>
            </a:r>
            <a:r>
              <a:rPr lang="en-US" altLang="zh-TW" sz="2800">
                <a:solidFill>
                  <a:srgbClr val="FF0000"/>
                </a:solidFill>
              </a:rPr>
              <a:t>16</a:t>
            </a:r>
            <a:r>
              <a:rPr lang="zh-TW" altLang="en-US" sz="2800">
                <a:solidFill>
                  <a:srgbClr val="FF0000"/>
                </a:solidFill>
              </a:rPr>
              <a:t>條</a:t>
            </a:r>
            <a:r>
              <a:rPr lang="en-US" altLang="zh-TW" sz="2800">
                <a:solidFill>
                  <a:srgbClr val="FF0000"/>
                </a:solidFill>
              </a:rPr>
              <a:t>)</a:t>
            </a:r>
          </a:p>
          <a:p>
            <a:pPr lvl="1"/>
            <a:r>
              <a:rPr lang="zh-TW" altLang="en-US" sz="2400"/>
              <a:t>蒐集個人資料告知義務之告知方式，得以言詞、書面、電話、簡訊、電子郵件、傳真、電子文件或其他足以使當事人知悉或可得知悉之方式為之</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58FAFAC-EB4A-4998-84C7-DD117F638910}" type="slidenum">
              <a:rPr lang="en-US" altLang="zh-TW"/>
              <a:pPr/>
              <a:t>47</a:t>
            </a:fld>
            <a:endParaRPr lang="en-US" altLang="zh-TW"/>
          </a:p>
        </p:txBody>
      </p:sp>
      <p:sp>
        <p:nvSpPr>
          <p:cNvPr id="1751042" name="Rectangle 2"/>
          <p:cNvSpPr>
            <a:spLocks noGrp="1" noChangeArrowheads="1"/>
          </p:cNvSpPr>
          <p:nvPr>
            <p:ph type="title"/>
          </p:nvPr>
        </p:nvSpPr>
        <p:spPr>
          <a:xfrm>
            <a:off x="685800" y="228600"/>
            <a:ext cx="7772400" cy="823913"/>
          </a:xfrm>
        </p:spPr>
        <p:txBody>
          <a:bodyPr/>
          <a:lstStyle/>
          <a:p>
            <a:r>
              <a:rPr lang="zh-TW" altLang="en-US" sz="4000"/>
              <a:t>個資法施行細則修正重點</a:t>
            </a:r>
            <a:r>
              <a:rPr lang="en-US" altLang="zh-TW" sz="3600" i="1"/>
              <a:t>(4/5)</a:t>
            </a:r>
          </a:p>
        </p:txBody>
      </p:sp>
      <p:sp>
        <p:nvSpPr>
          <p:cNvPr id="1751043" name="Rectangle 3"/>
          <p:cNvSpPr>
            <a:spLocks noGrp="1" noChangeArrowheads="1"/>
          </p:cNvSpPr>
          <p:nvPr>
            <p:ph type="body" idx="1"/>
          </p:nvPr>
        </p:nvSpPr>
        <p:spPr>
          <a:xfrm>
            <a:off x="684213" y="1125538"/>
            <a:ext cx="7772400" cy="4968875"/>
          </a:xfrm>
        </p:spPr>
        <p:txBody>
          <a:bodyPr/>
          <a:lstStyle/>
          <a:p>
            <a:pPr>
              <a:lnSpc>
                <a:spcPct val="90000"/>
              </a:lnSpc>
            </a:pPr>
            <a:r>
              <a:rPr lang="zh-TW" altLang="en-US" sz="2800">
                <a:solidFill>
                  <a:srgbClr val="FF0000"/>
                </a:solidFill>
              </a:rPr>
              <a:t>適當安全維護措施</a:t>
            </a:r>
            <a:r>
              <a:rPr lang="en-US" altLang="zh-TW" sz="2800">
                <a:solidFill>
                  <a:srgbClr val="FF0000"/>
                </a:solidFill>
              </a:rPr>
              <a:t>(</a:t>
            </a:r>
            <a:r>
              <a:rPr lang="zh-TW" altLang="en-US" sz="2800">
                <a:solidFill>
                  <a:srgbClr val="FF0000"/>
                </a:solidFill>
              </a:rPr>
              <a:t>第</a:t>
            </a:r>
            <a:r>
              <a:rPr lang="en-US" altLang="zh-TW" sz="2800">
                <a:solidFill>
                  <a:srgbClr val="FF0000"/>
                </a:solidFill>
              </a:rPr>
              <a:t>12</a:t>
            </a:r>
            <a:r>
              <a:rPr lang="zh-TW" altLang="en-US" sz="2800">
                <a:solidFill>
                  <a:srgbClr val="FF0000"/>
                </a:solidFill>
              </a:rPr>
              <a:t>條</a:t>
            </a:r>
            <a:r>
              <a:rPr lang="en-US" altLang="zh-TW" sz="2800">
                <a:solidFill>
                  <a:srgbClr val="FF0000"/>
                </a:solidFill>
              </a:rPr>
              <a:t>)</a:t>
            </a:r>
            <a:r>
              <a:rPr lang="en-US" altLang="zh-TW" sz="2800"/>
              <a:t> </a:t>
            </a:r>
          </a:p>
          <a:p>
            <a:pPr lvl="1">
              <a:lnSpc>
                <a:spcPct val="90000"/>
              </a:lnSpc>
            </a:pPr>
            <a:r>
              <a:rPr lang="zh-TW" altLang="en-US" sz="2400"/>
              <a:t>配置管理之人員及相當資源</a:t>
            </a:r>
          </a:p>
          <a:p>
            <a:pPr lvl="1">
              <a:lnSpc>
                <a:spcPct val="90000"/>
              </a:lnSpc>
            </a:pPr>
            <a:r>
              <a:rPr lang="zh-TW" altLang="en-US" sz="2400"/>
              <a:t>界定個人資料之範圍</a:t>
            </a:r>
          </a:p>
          <a:p>
            <a:pPr lvl="1">
              <a:lnSpc>
                <a:spcPct val="90000"/>
              </a:lnSpc>
            </a:pPr>
            <a:r>
              <a:rPr lang="zh-TW" altLang="en-US" sz="2400"/>
              <a:t>個人資料之風險評估及管理機制</a:t>
            </a:r>
          </a:p>
          <a:p>
            <a:pPr lvl="1">
              <a:lnSpc>
                <a:spcPct val="90000"/>
              </a:lnSpc>
            </a:pPr>
            <a:r>
              <a:rPr lang="zh-TW" altLang="en-US" sz="2400"/>
              <a:t>事故之預防、通報及應變機制</a:t>
            </a:r>
          </a:p>
          <a:p>
            <a:pPr lvl="1">
              <a:lnSpc>
                <a:spcPct val="90000"/>
              </a:lnSpc>
            </a:pPr>
            <a:r>
              <a:rPr lang="zh-TW" altLang="en-US" sz="2400"/>
              <a:t>個人資料蒐集、處理及利用之內部管理程序</a:t>
            </a:r>
          </a:p>
          <a:p>
            <a:pPr lvl="1">
              <a:lnSpc>
                <a:spcPct val="90000"/>
              </a:lnSpc>
            </a:pPr>
            <a:r>
              <a:rPr lang="zh-TW" altLang="en-US" sz="2400"/>
              <a:t>資料安全管理及人員管理</a:t>
            </a:r>
          </a:p>
          <a:p>
            <a:pPr lvl="1">
              <a:lnSpc>
                <a:spcPct val="90000"/>
              </a:lnSpc>
            </a:pPr>
            <a:r>
              <a:rPr lang="zh-TW" altLang="en-US" sz="2400"/>
              <a:t>認知宣導及教育訓練</a:t>
            </a:r>
          </a:p>
          <a:p>
            <a:pPr lvl="1">
              <a:lnSpc>
                <a:spcPct val="90000"/>
              </a:lnSpc>
            </a:pPr>
            <a:r>
              <a:rPr lang="zh-TW" altLang="en-US" sz="2400"/>
              <a:t>設備安全管理</a:t>
            </a:r>
          </a:p>
          <a:p>
            <a:pPr lvl="1">
              <a:lnSpc>
                <a:spcPct val="90000"/>
              </a:lnSpc>
            </a:pPr>
            <a:r>
              <a:rPr lang="zh-TW" altLang="en-US" sz="2400"/>
              <a:t>資料安全稽核機制</a:t>
            </a:r>
          </a:p>
          <a:p>
            <a:pPr lvl="1">
              <a:lnSpc>
                <a:spcPct val="90000"/>
              </a:lnSpc>
            </a:pPr>
            <a:r>
              <a:rPr lang="zh-TW" altLang="en-US" sz="2400"/>
              <a:t>使用紀錄、軌跡資料及證據保存</a:t>
            </a:r>
          </a:p>
          <a:p>
            <a:pPr lvl="1">
              <a:lnSpc>
                <a:spcPct val="90000"/>
              </a:lnSpc>
            </a:pPr>
            <a:r>
              <a:rPr lang="zh-TW" altLang="en-US" sz="2400"/>
              <a:t>個人資料安全維護之整體持續改善</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988B80CF-B3F2-4A88-AE64-94DA1968E6B1}" type="slidenum">
              <a:rPr lang="en-US" altLang="zh-TW"/>
              <a:pPr/>
              <a:t>48</a:t>
            </a:fld>
            <a:endParaRPr lang="en-US" altLang="zh-TW"/>
          </a:p>
        </p:txBody>
      </p:sp>
      <p:sp>
        <p:nvSpPr>
          <p:cNvPr id="1442818" name="Rectangle 2"/>
          <p:cNvSpPr>
            <a:spLocks noGrp="1" noChangeArrowheads="1"/>
          </p:cNvSpPr>
          <p:nvPr>
            <p:ph type="title"/>
          </p:nvPr>
        </p:nvSpPr>
        <p:spPr/>
        <p:txBody>
          <a:bodyPr/>
          <a:lstStyle/>
          <a:p>
            <a:r>
              <a:rPr lang="zh-TW" altLang="en-US" sz="4000"/>
              <a:t>個資法施行細則修正重點</a:t>
            </a:r>
            <a:r>
              <a:rPr lang="en-US" altLang="zh-TW" sz="3600" i="1"/>
              <a:t>(5/5)</a:t>
            </a:r>
          </a:p>
        </p:txBody>
      </p:sp>
      <p:sp>
        <p:nvSpPr>
          <p:cNvPr id="1442819" name="Rectangle 3"/>
          <p:cNvSpPr>
            <a:spLocks noGrp="1" noChangeArrowheads="1"/>
          </p:cNvSpPr>
          <p:nvPr>
            <p:ph type="body" idx="1"/>
          </p:nvPr>
        </p:nvSpPr>
        <p:spPr>
          <a:xfrm>
            <a:off x="685800" y="1196975"/>
            <a:ext cx="7772400" cy="4822825"/>
          </a:xfrm>
        </p:spPr>
        <p:txBody>
          <a:bodyPr/>
          <a:lstStyle/>
          <a:p>
            <a:r>
              <a:rPr lang="zh-TW" altLang="en-US">
                <a:solidFill>
                  <a:srgbClr val="FF0000"/>
                </a:solidFill>
              </a:rPr>
              <a:t>「公共利益」</a:t>
            </a:r>
          </a:p>
          <a:p>
            <a:pPr lvl="1"/>
            <a:r>
              <a:rPr lang="zh-TW" altLang="en-US"/>
              <a:t>為開放性之不確定法律概念</a:t>
            </a:r>
          </a:p>
          <a:p>
            <a:pPr lvl="1"/>
            <a:r>
              <a:rPr lang="zh-TW" altLang="en-US"/>
              <a:t>為能因應所有的人、事、物，並保留個案審認之彈性，法務部採納專家學者之建議，</a:t>
            </a:r>
            <a:r>
              <a:rPr lang="zh-TW" altLang="en-US">
                <a:solidFill>
                  <a:srgbClr val="FF0000"/>
                </a:solidFill>
              </a:rPr>
              <a:t>不界定公共利益之意涵或判斷標準</a:t>
            </a:r>
          </a:p>
          <a:p>
            <a:pPr lvl="1"/>
            <a:r>
              <a:rPr lang="zh-TW" altLang="en-US"/>
              <a:t>新聞媒體如何適用公共利益之概念，司法院釋字第六八九號解釋已闡明「</a:t>
            </a:r>
            <a:r>
              <a:rPr lang="zh-TW" altLang="en-US">
                <a:solidFill>
                  <a:srgbClr val="FF0000"/>
                </a:solidFill>
              </a:rPr>
              <a:t>有事實足認特定事件屬大眾所關切並具一定公益性之事務，而具有新聞價值</a:t>
            </a:r>
            <a:r>
              <a:rPr lang="zh-TW" altLang="en-US"/>
              <a:t>」之意旨，自得以該號解釋為依據而為適用</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0BE0FAF0-2734-4B24-9FF4-54770C280F51}" type="slidenum">
              <a:rPr lang="en-US" altLang="zh-TW"/>
              <a:pPr/>
              <a:t>49</a:t>
            </a:fld>
            <a:endParaRPr lang="en-US" altLang="zh-TW"/>
          </a:p>
        </p:txBody>
      </p:sp>
      <p:sp>
        <p:nvSpPr>
          <p:cNvPr id="1348610" name="Rectangle 2"/>
          <p:cNvSpPr>
            <a:spLocks noGrp="1" noChangeArrowheads="1"/>
          </p:cNvSpPr>
          <p:nvPr>
            <p:ph type="title" idx="4294967295"/>
          </p:nvPr>
        </p:nvSpPr>
        <p:spPr>
          <a:xfrm>
            <a:off x="395288" y="333375"/>
            <a:ext cx="8353425" cy="587375"/>
          </a:xfrm>
        </p:spPr>
        <p:txBody>
          <a:bodyPr lIns="92075" tIns="46038" rIns="92075" bIns="46038"/>
          <a:lstStyle/>
          <a:p>
            <a:r>
              <a:rPr lang="zh-TW" altLang="en-US" sz="4000"/>
              <a:t>個人資料保護法</a:t>
            </a:r>
            <a:r>
              <a:rPr kumimoji="0" lang="zh-TW" altLang="en-US" sz="4000"/>
              <a:t>預定修正條文</a:t>
            </a:r>
          </a:p>
        </p:txBody>
      </p:sp>
      <p:sp>
        <p:nvSpPr>
          <p:cNvPr id="1348611" name="Rectangle 3"/>
          <p:cNvSpPr>
            <a:spLocks noGrp="1" noChangeArrowheads="1"/>
          </p:cNvSpPr>
          <p:nvPr>
            <p:ph type="body" sz="half" idx="4294967295"/>
          </p:nvPr>
        </p:nvSpPr>
        <p:spPr>
          <a:xfrm>
            <a:off x="539750" y="1268413"/>
            <a:ext cx="8135938" cy="4824412"/>
          </a:xfrm>
        </p:spPr>
        <p:txBody>
          <a:bodyPr/>
          <a:lstStyle/>
          <a:p>
            <a:r>
              <a:rPr kumimoji="0" lang="zh-TW" altLang="en-US" sz="2400">
                <a:solidFill>
                  <a:srgbClr val="FF0000"/>
                </a:solidFill>
              </a:rPr>
              <a:t>第</a:t>
            </a:r>
            <a:r>
              <a:rPr kumimoji="0" lang="en-US" altLang="zh-TW" sz="2400">
                <a:solidFill>
                  <a:srgbClr val="FF0000"/>
                </a:solidFill>
              </a:rPr>
              <a:t>6</a:t>
            </a:r>
            <a:r>
              <a:rPr kumimoji="0" lang="zh-TW" altLang="en-US" sz="2400">
                <a:solidFill>
                  <a:srgbClr val="FF0000"/>
                </a:solidFill>
              </a:rPr>
              <a:t>條：「特種個人資料」之適用要件過嚴</a:t>
            </a:r>
          </a:p>
          <a:p>
            <a:pPr lvl="1"/>
            <a:r>
              <a:rPr kumimoji="0" lang="zh-TW" altLang="en-US" sz="2000"/>
              <a:t>增列</a:t>
            </a:r>
            <a:r>
              <a:rPr kumimoji="0" lang="zh-TW" altLang="en-US" sz="2000">
                <a:solidFill>
                  <a:srgbClr val="FF0000"/>
                </a:solidFill>
              </a:rPr>
              <a:t>病歷</a:t>
            </a:r>
            <a:r>
              <a:rPr kumimoji="0" lang="zh-TW" altLang="en-US" sz="2000"/>
              <a:t>為特種個人資料</a:t>
            </a:r>
          </a:p>
          <a:p>
            <a:pPr lvl="1"/>
            <a:r>
              <a:rPr kumimoji="0" lang="zh-TW" altLang="en-US" sz="2000"/>
              <a:t>增列「</a:t>
            </a:r>
            <a:r>
              <a:rPr kumimoji="0" lang="zh-TW" altLang="en-US" sz="2000">
                <a:solidFill>
                  <a:srgbClr val="FF0000"/>
                </a:solidFill>
              </a:rPr>
              <a:t>為維護公共利益所必要</a:t>
            </a:r>
            <a:r>
              <a:rPr kumimoji="0" lang="zh-TW" altLang="en-US" sz="2000"/>
              <a:t>」、「</a:t>
            </a:r>
            <a:r>
              <a:rPr kumimoji="0" lang="zh-TW" altLang="en-US" sz="2000">
                <a:solidFill>
                  <a:srgbClr val="FF0000"/>
                </a:solidFill>
              </a:rPr>
              <a:t>經當事人書面同意</a:t>
            </a:r>
            <a:r>
              <a:rPr kumimoji="0" lang="zh-TW" altLang="en-US" sz="2000"/>
              <a:t>」兩款理由</a:t>
            </a:r>
          </a:p>
          <a:p>
            <a:r>
              <a:rPr kumimoji="0" lang="zh-TW" altLang="en-US" sz="2400">
                <a:solidFill>
                  <a:srgbClr val="FF0000"/>
                </a:solidFill>
              </a:rPr>
              <a:t>第</a:t>
            </a:r>
            <a:r>
              <a:rPr kumimoji="0" lang="en-US" altLang="zh-TW" sz="2400">
                <a:solidFill>
                  <a:srgbClr val="FF0000"/>
                </a:solidFill>
              </a:rPr>
              <a:t>41</a:t>
            </a:r>
            <a:r>
              <a:rPr kumimoji="0" lang="zh-TW" altLang="en-US" sz="2400">
                <a:solidFill>
                  <a:srgbClr val="FF0000"/>
                </a:solidFill>
              </a:rPr>
              <a:t>及</a:t>
            </a:r>
            <a:r>
              <a:rPr kumimoji="0" lang="en-US" altLang="zh-TW" sz="2400">
                <a:solidFill>
                  <a:srgbClr val="FF0000"/>
                </a:solidFill>
              </a:rPr>
              <a:t>54</a:t>
            </a:r>
            <a:r>
              <a:rPr kumimoji="0" lang="zh-TW" altLang="en-US" sz="2400">
                <a:solidFill>
                  <a:srgbClr val="FF0000"/>
                </a:solidFill>
              </a:rPr>
              <a:t>條：非意圖營利而違反本法規定，原則以民事損害賠償、行政罰等救濟為已足</a:t>
            </a:r>
          </a:p>
          <a:p>
            <a:pPr lvl="1"/>
            <a:r>
              <a:rPr kumimoji="0" lang="zh-TW" altLang="en-US" sz="2000"/>
              <a:t>現行非意圖營利而違反本法規定，</a:t>
            </a:r>
            <a:r>
              <a:rPr kumimoji="0" lang="zh-TW" altLang="en-US" sz="2000">
                <a:solidFill>
                  <a:srgbClr val="FF0000"/>
                </a:solidFill>
              </a:rPr>
              <a:t>處</a:t>
            </a:r>
            <a:r>
              <a:rPr kumimoji="0" lang="en-US" altLang="zh-TW" sz="2000">
                <a:solidFill>
                  <a:srgbClr val="FF0000"/>
                </a:solidFill>
              </a:rPr>
              <a:t>2</a:t>
            </a:r>
            <a:r>
              <a:rPr kumimoji="0" lang="zh-TW" altLang="en-US" sz="2000">
                <a:solidFill>
                  <a:srgbClr val="FF0000"/>
                </a:solidFill>
              </a:rPr>
              <a:t>年以下有期徒刑</a:t>
            </a:r>
            <a:r>
              <a:rPr kumimoji="0" lang="zh-TW" altLang="en-US" sz="2000"/>
              <a:t>，較外國立法例重，各界認有違比例原則，</a:t>
            </a:r>
            <a:r>
              <a:rPr kumimoji="0" lang="zh-TW" altLang="en-US" sz="2000">
                <a:solidFill>
                  <a:srgbClr val="FF0000"/>
                </a:solidFill>
              </a:rPr>
              <a:t>爰將刑事處罰刪除</a:t>
            </a:r>
          </a:p>
          <a:p>
            <a:r>
              <a:rPr kumimoji="0" lang="zh-TW" altLang="en-US" sz="2400">
                <a:solidFill>
                  <a:srgbClr val="FF0000"/>
                </a:solidFill>
              </a:rPr>
              <a:t>第</a:t>
            </a:r>
            <a:r>
              <a:rPr kumimoji="0" lang="en-US" altLang="zh-TW" sz="2400">
                <a:solidFill>
                  <a:srgbClr val="FF0000"/>
                </a:solidFill>
              </a:rPr>
              <a:t>54</a:t>
            </a:r>
            <a:r>
              <a:rPr kumimoji="0" lang="zh-TW" altLang="en-US" sz="2400">
                <a:solidFill>
                  <a:srgbClr val="FF0000"/>
                </a:solidFill>
              </a:rPr>
              <a:t>條：間接蒐集個人資料，應於</a:t>
            </a:r>
            <a:r>
              <a:rPr kumimoji="0" lang="en-US" altLang="zh-TW" sz="2400">
                <a:solidFill>
                  <a:srgbClr val="FF0000"/>
                </a:solidFill>
              </a:rPr>
              <a:t>1</a:t>
            </a:r>
            <a:r>
              <a:rPr kumimoji="0" lang="zh-TW" altLang="en-US" sz="2400">
                <a:solidFill>
                  <a:srgbClr val="FF0000"/>
                </a:solidFill>
              </a:rPr>
              <a:t>年內告知當事人，時間過於急迫，且造成企業成本增加</a:t>
            </a:r>
          </a:p>
          <a:p>
            <a:pPr lvl="1"/>
            <a:r>
              <a:rPr kumimoji="0" lang="zh-TW" altLang="en-US" sz="2000"/>
              <a:t>原定</a:t>
            </a:r>
            <a:r>
              <a:rPr kumimoji="0" lang="en-US" altLang="zh-TW" sz="2000"/>
              <a:t>1</a:t>
            </a:r>
            <a:r>
              <a:rPr kumimoji="0" lang="zh-TW" altLang="en-US" sz="2000"/>
              <a:t>年內完成告知之期限規定，於實際執行上有困難，參考各界及金管會建議，</a:t>
            </a:r>
            <a:r>
              <a:rPr kumimoji="0" lang="zh-TW" altLang="en-US" sz="2000">
                <a:solidFill>
                  <a:srgbClr val="FF0000"/>
                </a:solidFill>
              </a:rPr>
              <a:t>修正為蒐集者應於處理或利用前，告知當事人</a:t>
            </a:r>
          </a:p>
        </p:txBody>
      </p:sp>
      <p:sp>
        <p:nvSpPr>
          <p:cNvPr id="1348612" name="日期版面配置區 10"/>
          <p:cNvSpPr txBox="1">
            <a:spLocks noGrp="1"/>
          </p:cNvSpPr>
          <p:nvPr/>
        </p:nvSpPr>
        <p:spPr bwMode="auto">
          <a:xfrm>
            <a:off x="684213" y="6237288"/>
            <a:ext cx="1905000" cy="457200"/>
          </a:xfrm>
          <a:prstGeom prst="rect">
            <a:avLst/>
          </a:prstGeom>
          <a:noFill/>
          <a:ln w="9525">
            <a:noFill/>
            <a:miter lim="800000"/>
            <a:headEnd/>
            <a:tailEnd/>
          </a:ln>
        </p:spPr>
        <p:txBody>
          <a:bodyPr lIns="92075" tIns="46038" rIns="92075" bIns="46038" anchor="ctr"/>
          <a:lstStyle/>
          <a:p>
            <a:pPr>
              <a:spcBef>
                <a:spcPct val="0"/>
              </a:spcBef>
            </a:pPr>
            <a:endParaRPr kumimoji="0" lang="zh-TW" altLang="zh-TW" sz="1400">
              <a:ea typeface="新細明體" pitchFamily="18"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投影片編號版面配置區 4"/>
          <p:cNvSpPr>
            <a:spLocks noGrp="1"/>
          </p:cNvSpPr>
          <p:nvPr>
            <p:ph type="sldNum" sz="quarter" idx="12"/>
          </p:nvPr>
        </p:nvSpPr>
        <p:spPr/>
        <p:txBody>
          <a:bodyPr/>
          <a:lstStyle/>
          <a:p>
            <a:fld id="{D179CB0E-27AB-44CF-BF97-D7A2DBC51FE3}" type="slidenum">
              <a:rPr lang="en-US" altLang="zh-TW"/>
              <a:pPr/>
              <a:t>5</a:t>
            </a:fld>
            <a:endParaRPr lang="en-US" altLang="zh-TW"/>
          </a:p>
        </p:txBody>
      </p:sp>
      <p:sp>
        <p:nvSpPr>
          <p:cNvPr id="1445890" name="Rectangle 2"/>
          <p:cNvSpPr>
            <a:spLocks noGrp="1" noChangeArrowheads="1"/>
          </p:cNvSpPr>
          <p:nvPr>
            <p:ph type="title"/>
          </p:nvPr>
        </p:nvSpPr>
        <p:spPr>
          <a:xfrm>
            <a:off x="685800" y="228600"/>
            <a:ext cx="7772400" cy="823913"/>
          </a:xfrm>
        </p:spPr>
        <p:txBody>
          <a:bodyPr/>
          <a:lstStyle/>
          <a:p>
            <a:r>
              <a:rPr lang="zh-TW" altLang="en-US" sz="4000"/>
              <a:t>無線網路風險</a:t>
            </a:r>
          </a:p>
        </p:txBody>
      </p:sp>
      <p:graphicFrame>
        <p:nvGraphicFramePr>
          <p:cNvPr id="1445891" name="Group 3"/>
          <p:cNvGraphicFramePr>
            <a:graphicFrameLocks noGrp="1"/>
          </p:cNvGraphicFramePr>
          <p:nvPr/>
        </p:nvGraphicFramePr>
        <p:xfrm>
          <a:off x="5597525" y="2051050"/>
          <a:ext cx="3367088" cy="3743326"/>
        </p:xfrm>
        <a:graphic>
          <a:graphicData uri="http://schemas.openxmlformats.org/drawingml/2006/table">
            <a:tbl>
              <a:tblPr/>
              <a:tblGrid>
                <a:gridCol w="1851025"/>
                <a:gridCol w="1516063"/>
              </a:tblGrid>
              <a:tr h="768350">
                <a:tc>
                  <a:txBody>
                    <a:bodyPr/>
                    <a:lstStyle/>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2000" b="0" i="0" u="none" strike="noStrike" cap="none" normalizeH="0" baseline="0" smtClean="0">
                          <a:ln>
                            <a:noFill/>
                          </a:ln>
                          <a:solidFill>
                            <a:schemeClr val="tx2"/>
                          </a:solidFill>
                          <a:effectLst/>
                          <a:latin typeface="Times New Roman" pitchFamily="18" charset="0"/>
                          <a:ea typeface="標楷體" pitchFamily="65" charset="-120"/>
                        </a:rPr>
                        <a:t>OSI</a:t>
                      </a:r>
                      <a:r>
                        <a:rPr kumimoji="1" lang="zh-TW" altLang="en-US" sz="2000" b="0" i="0" u="none" strike="noStrike" cap="none" normalizeH="0" baseline="0" smtClean="0">
                          <a:ln>
                            <a:noFill/>
                          </a:ln>
                          <a:solidFill>
                            <a:schemeClr val="tx2"/>
                          </a:solidFill>
                          <a:effectLst/>
                          <a:latin typeface="Times New Roman" pitchFamily="18" charset="0"/>
                          <a:ea typeface="標楷體" pitchFamily="65" charset="-120"/>
                        </a:rPr>
                        <a:t>網路七層架構</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28575" cap="flat" cmpd="sng" algn="ctr">
                      <a:solidFill>
                        <a:srgbClr val="276297"/>
                      </a:solidFill>
                      <a:prstDash val="solid"/>
                      <a:round/>
                      <a:headEnd type="none" w="med" len="med"/>
                      <a:tailEnd type="none" w="med" len="med"/>
                    </a:lnT>
                    <a:lnB w="28575" cap="flat" cmpd="sng" algn="ctr">
                      <a:solidFill>
                        <a:srgbClr val="276297"/>
                      </a:solidFill>
                      <a:prstDash val="solid"/>
                      <a:round/>
                      <a:headEnd type="none" w="med" len="med"/>
                      <a:tailEnd type="none" w="med" len="med"/>
                    </a:lnB>
                    <a:lnTlToBr>
                      <a:noFill/>
                    </a:lnTlToBr>
                    <a:lnBlToTr>
                      <a:noFill/>
                    </a:lnBlToTr>
                    <a:solidFill>
                      <a:srgbClr val="C6D1E3"/>
                    </a:solidFill>
                  </a:tcPr>
                </a:tc>
                <a:tc>
                  <a:txBody>
                    <a:bodyPr/>
                    <a:lstStyle/>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tx2"/>
                          </a:solidFill>
                          <a:effectLst/>
                          <a:latin typeface="Times New Roman" pitchFamily="18" charset="0"/>
                          <a:ea typeface="標楷體" pitchFamily="65" charset="-120"/>
                        </a:rPr>
                        <a:t>IEEE 802.11</a:t>
                      </a:r>
                    </a:p>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tx2"/>
                          </a:solidFill>
                          <a:effectLst/>
                          <a:latin typeface="Times New Roman" pitchFamily="18" charset="0"/>
                          <a:ea typeface="標楷體" pitchFamily="65" charset="-120"/>
                        </a:rPr>
                        <a:t>(WLAN</a:t>
                      </a:r>
                      <a:r>
                        <a:rPr kumimoji="1" lang="zh-TW" altLang="en-US" sz="1600" b="0" i="0" u="none" strike="noStrike" cap="none" normalizeH="0" baseline="0" smtClean="0">
                          <a:ln>
                            <a:noFill/>
                          </a:ln>
                          <a:solidFill>
                            <a:schemeClr val="tx2"/>
                          </a:solidFill>
                          <a:effectLst/>
                          <a:latin typeface="Times New Roman" pitchFamily="18" charset="0"/>
                          <a:ea typeface="標楷體" pitchFamily="65" charset="-120"/>
                        </a:rPr>
                        <a:t>標準</a:t>
                      </a:r>
                      <a:r>
                        <a:rPr kumimoji="1" lang="en-US" altLang="zh-TW" sz="1600" b="0" i="0" u="none" strike="noStrike" cap="none" normalizeH="0" baseline="0" smtClean="0">
                          <a:ln>
                            <a:noFill/>
                          </a:ln>
                          <a:solidFill>
                            <a:schemeClr val="tx2"/>
                          </a:solidFill>
                          <a:effectLst/>
                          <a:latin typeface="Times New Roman" pitchFamily="18" charset="0"/>
                          <a:ea typeface="標楷體" pitchFamily="65" charset="-120"/>
                        </a:rPr>
                        <a:t>)</a:t>
                      </a:r>
                    </a:p>
                  </a:txBody>
                  <a:tcPr marL="90000" marR="90000" marT="46800" marB="46800" anchor="ctr" horzOverflow="overflow">
                    <a:lnL w="19050" cap="flat" cmpd="sng" algn="ctr">
                      <a:solidFill>
                        <a:srgbClr val="276297"/>
                      </a:solidFill>
                      <a:prstDash val="solid"/>
                      <a:round/>
                      <a:headEnd type="none" w="med" len="med"/>
                      <a:tailEnd type="none" w="med" len="med"/>
                    </a:lnL>
                    <a:lnR w="28575" cap="flat" cmpd="sng" algn="ctr">
                      <a:solidFill>
                        <a:srgbClr val="276297"/>
                      </a:solidFill>
                      <a:prstDash val="solid"/>
                      <a:round/>
                      <a:headEnd type="none" w="med" len="med"/>
                      <a:tailEnd type="none" w="med" len="med"/>
                    </a:lnR>
                    <a:lnT w="28575" cap="flat" cmpd="sng" algn="ctr">
                      <a:solidFill>
                        <a:srgbClr val="276297"/>
                      </a:solidFill>
                      <a:prstDash val="solid"/>
                      <a:round/>
                      <a:headEnd type="none" w="med" len="med"/>
                      <a:tailEnd type="none" w="med" len="med"/>
                    </a:lnT>
                    <a:lnB w="28575" cap="flat" cmpd="sng" algn="ctr">
                      <a:solidFill>
                        <a:srgbClr val="276297"/>
                      </a:solidFill>
                      <a:prstDash val="solid"/>
                      <a:round/>
                      <a:headEnd type="none" w="med" len="med"/>
                      <a:tailEnd type="none" w="med" len="med"/>
                    </a:lnB>
                    <a:lnTlToBr>
                      <a:noFill/>
                    </a:lnTlToBr>
                    <a:lnBlToTr>
                      <a:noFill/>
                    </a:lnBlToTr>
                    <a:solidFill>
                      <a:srgbClr val="C6D1E3"/>
                    </a:solidFill>
                  </a:tcPr>
                </a:tc>
              </a:tr>
              <a:tr h="371475">
                <a:tc>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400" b="0" i="0" u="none" strike="noStrike" cap="none" normalizeH="0" baseline="0" smtClean="0">
                          <a:ln>
                            <a:noFill/>
                          </a:ln>
                          <a:solidFill>
                            <a:schemeClr val="accent2"/>
                          </a:solidFill>
                          <a:effectLst/>
                          <a:latin typeface="Times New Roman" pitchFamily="18" charset="0"/>
                          <a:ea typeface="標楷體" pitchFamily="65" charset="-120"/>
                        </a:rPr>
                        <a:t>(7) Application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28575"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zh-TW" altLang="en-US" sz="1600" b="0" i="0" u="none" strike="noStrike" cap="none" normalizeH="0" baseline="0" smtClean="0">
                          <a:ln>
                            <a:noFill/>
                          </a:ln>
                          <a:solidFill>
                            <a:schemeClr val="accent2"/>
                          </a:solidFill>
                          <a:effectLst/>
                          <a:latin typeface="Times New Roman" pitchFamily="18" charset="0"/>
                          <a:ea typeface="標楷體" pitchFamily="65" charset="-120"/>
                        </a:rPr>
                        <a:t>未定義</a:t>
                      </a:r>
                    </a:p>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a:t>
                      </a:r>
                      <a:r>
                        <a:rPr kumimoji="1" lang="zh-TW" altLang="en-US" sz="1600" b="0" i="0" u="none" strike="noStrike" cap="none" normalizeH="0" baseline="0" smtClean="0">
                          <a:ln>
                            <a:noFill/>
                          </a:ln>
                          <a:solidFill>
                            <a:schemeClr val="accent2"/>
                          </a:solidFill>
                          <a:effectLst/>
                          <a:latin typeface="Times New Roman" pitchFamily="18" charset="0"/>
                          <a:ea typeface="標楷體" pitchFamily="65" charset="-120"/>
                        </a:rPr>
                        <a:t>同有線網路</a:t>
                      </a: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a:t>
                      </a:r>
                    </a:p>
                  </a:txBody>
                  <a:tcPr marL="90000" marR="90000" marT="46800" marB="46800" anchor="ctr" horzOverflow="overflow">
                    <a:lnL w="19050" cap="flat" cmpd="sng" algn="ctr">
                      <a:solidFill>
                        <a:srgbClr val="276297"/>
                      </a:solidFill>
                      <a:prstDash val="solid"/>
                      <a:round/>
                      <a:headEnd type="none" w="med" len="med"/>
                      <a:tailEnd type="none" w="med" len="med"/>
                    </a:lnL>
                    <a:lnR w="28575" cap="flat" cmpd="sng" algn="ctr">
                      <a:solidFill>
                        <a:srgbClr val="276297"/>
                      </a:solidFill>
                      <a:prstDash val="solid"/>
                      <a:round/>
                      <a:headEnd type="none" w="med" len="med"/>
                      <a:tailEnd type="none" w="med" len="med"/>
                    </a:lnR>
                    <a:lnT w="28575"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400" b="0" i="0" u="none" strike="noStrike" cap="none" normalizeH="0" baseline="0" smtClean="0">
                          <a:ln>
                            <a:noFill/>
                          </a:ln>
                          <a:solidFill>
                            <a:schemeClr val="accent2"/>
                          </a:solidFill>
                          <a:effectLst/>
                          <a:latin typeface="Times New Roman" pitchFamily="18" charset="0"/>
                          <a:ea typeface="標楷體" pitchFamily="65" charset="-120"/>
                        </a:rPr>
                        <a:t>(6) Presentation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r>
              <a:tr h="371475">
                <a:tc>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(5) Session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r>
              <a:tr h="373063">
                <a:tc>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(4) Transport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r>
              <a:tr h="371475">
                <a:tc>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(3) Network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r>
              <a:tr h="371475">
                <a:tc rowSpan="2">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(2) Data Link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rgbClr val="C6D1E3"/>
                    </a:solidFill>
                  </a:tcPr>
                </a:tc>
                <a:tc>
                  <a:txBody>
                    <a:bodyPr/>
                    <a:lstStyle/>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LLC Sub-layer</a:t>
                      </a:r>
                    </a:p>
                  </a:txBody>
                  <a:tcPr marL="90000" marR="90000" marT="46800" marB="46800" anchor="ctr" horzOverflow="overflow">
                    <a:lnL w="19050" cap="flat" cmpd="sng" algn="ctr">
                      <a:solidFill>
                        <a:srgbClr val="276297"/>
                      </a:solidFill>
                      <a:prstDash val="solid"/>
                      <a:round/>
                      <a:headEnd type="none" w="med" len="med"/>
                      <a:tailEnd type="none" w="med" len="med"/>
                    </a:lnL>
                    <a:lnR w="28575"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rgbClr val="C6D1E3"/>
                    </a:solidFill>
                  </a:tcPr>
                </a:tc>
              </a:tr>
              <a:tr h="373063">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MAC Sub-layer</a:t>
                      </a:r>
                    </a:p>
                  </a:txBody>
                  <a:tcPr marL="90000" marR="90000" marT="46800" marB="46800" anchor="ctr" horzOverflow="overflow">
                    <a:lnL w="19050" cap="flat" cmpd="sng" algn="ctr">
                      <a:solidFill>
                        <a:srgbClr val="276297"/>
                      </a:solidFill>
                      <a:prstDash val="solid"/>
                      <a:round/>
                      <a:headEnd type="none" w="med" len="med"/>
                      <a:tailEnd type="none" w="med" len="med"/>
                    </a:lnL>
                    <a:lnR w="28575"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19050" cap="flat" cmpd="sng" algn="ctr">
                      <a:solidFill>
                        <a:srgbClr val="276297"/>
                      </a:solidFill>
                      <a:prstDash val="solid"/>
                      <a:round/>
                      <a:headEnd type="none" w="med" len="med"/>
                      <a:tailEnd type="none" w="med" len="med"/>
                    </a:lnB>
                    <a:lnTlToBr>
                      <a:noFill/>
                    </a:lnTlToBr>
                    <a:lnBlToTr>
                      <a:noFill/>
                    </a:lnBlToTr>
                    <a:solidFill>
                      <a:srgbClr val="C6D1E3"/>
                    </a:solidFill>
                  </a:tcPr>
                </a:tc>
              </a:tr>
              <a:tr h="371475">
                <a:tc>
                  <a:txBody>
                    <a:bodyPr/>
                    <a:lstStyle/>
                    <a:p>
                      <a:pPr marL="0" marR="0" lvl="0" indent="0" algn="l"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(1) Physical Layer</a:t>
                      </a:r>
                    </a:p>
                  </a:txBody>
                  <a:tcPr marL="90000" marR="90000" marT="46800" marB="46800" anchor="ctr" horzOverflow="overflow">
                    <a:lnL w="28575" cap="flat" cmpd="sng" algn="ctr">
                      <a:solidFill>
                        <a:srgbClr val="276297"/>
                      </a:solidFill>
                      <a:prstDash val="solid"/>
                      <a:round/>
                      <a:headEnd type="none" w="med" len="med"/>
                      <a:tailEnd type="none" w="med" len="med"/>
                    </a:lnL>
                    <a:lnR w="19050"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28575" cap="flat" cmpd="sng" algn="ctr">
                      <a:solidFill>
                        <a:srgbClr val="276297"/>
                      </a:solidFill>
                      <a:prstDash val="solid"/>
                      <a:round/>
                      <a:headEnd type="none" w="med" len="med"/>
                      <a:tailEnd type="none" w="med" len="med"/>
                    </a:lnB>
                    <a:lnTlToBr>
                      <a:noFill/>
                    </a:lnTlToBr>
                    <a:lnBlToTr>
                      <a:noFill/>
                    </a:lnBlToTr>
                    <a:solidFill>
                      <a:srgbClr val="C6D1E3"/>
                    </a:solidFill>
                  </a:tcPr>
                </a:tc>
                <a:tc>
                  <a:txBody>
                    <a:bodyPr/>
                    <a:lstStyle/>
                    <a:p>
                      <a:pPr marL="0" marR="0" lvl="0" indent="0" algn="ctr" defTabSz="914400" rtl="0" eaLnBrk="1" fontAlgn="base" latinLnBrk="0" hangingPunct="1">
                        <a:lnSpc>
                          <a:spcPct val="100000"/>
                        </a:lnSpc>
                        <a:spcBef>
                          <a:spcPct val="60000"/>
                        </a:spcBef>
                        <a:spcAft>
                          <a:spcPct val="0"/>
                        </a:spcAft>
                        <a:buClr>
                          <a:srgbClr val="0000CC"/>
                        </a:buClr>
                        <a:buSzTx/>
                        <a:buFont typeface="Wingdings" pitchFamily="2" charset="2"/>
                        <a:buNone/>
                        <a:tabLst/>
                      </a:pPr>
                      <a:r>
                        <a:rPr kumimoji="1" lang="en-US" altLang="zh-TW" sz="1600" b="0" i="0" u="none" strike="noStrike" cap="none" normalizeH="0" baseline="0" smtClean="0">
                          <a:ln>
                            <a:noFill/>
                          </a:ln>
                          <a:solidFill>
                            <a:schemeClr val="accent2"/>
                          </a:solidFill>
                          <a:effectLst/>
                          <a:latin typeface="Times New Roman" pitchFamily="18" charset="0"/>
                          <a:ea typeface="標楷體" pitchFamily="65" charset="-120"/>
                        </a:rPr>
                        <a:t>Physical Layer</a:t>
                      </a:r>
                    </a:p>
                  </a:txBody>
                  <a:tcPr marL="90000" marR="90000" marT="46800" marB="46800" anchor="ctr" horzOverflow="overflow">
                    <a:lnL w="19050" cap="flat" cmpd="sng" algn="ctr">
                      <a:solidFill>
                        <a:srgbClr val="276297"/>
                      </a:solidFill>
                      <a:prstDash val="solid"/>
                      <a:round/>
                      <a:headEnd type="none" w="med" len="med"/>
                      <a:tailEnd type="none" w="med" len="med"/>
                    </a:lnL>
                    <a:lnR w="28575" cap="flat" cmpd="sng" algn="ctr">
                      <a:solidFill>
                        <a:srgbClr val="276297"/>
                      </a:solidFill>
                      <a:prstDash val="solid"/>
                      <a:round/>
                      <a:headEnd type="none" w="med" len="med"/>
                      <a:tailEnd type="none" w="med" len="med"/>
                    </a:lnR>
                    <a:lnT w="19050" cap="flat" cmpd="sng" algn="ctr">
                      <a:solidFill>
                        <a:srgbClr val="276297"/>
                      </a:solidFill>
                      <a:prstDash val="solid"/>
                      <a:round/>
                      <a:headEnd type="none" w="med" len="med"/>
                      <a:tailEnd type="none" w="med" len="med"/>
                    </a:lnT>
                    <a:lnB w="28575" cap="flat" cmpd="sng" algn="ctr">
                      <a:solidFill>
                        <a:srgbClr val="276297"/>
                      </a:solidFill>
                      <a:prstDash val="solid"/>
                      <a:round/>
                      <a:headEnd type="none" w="med" len="med"/>
                      <a:tailEnd type="none" w="med" len="med"/>
                    </a:lnB>
                    <a:lnTlToBr>
                      <a:noFill/>
                    </a:lnTlToBr>
                    <a:lnBlToTr>
                      <a:noFill/>
                    </a:lnBlToTr>
                    <a:solidFill>
                      <a:srgbClr val="C6D1E3"/>
                    </a:solidFill>
                  </a:tcPr>
                </a:tc>
              </a:tr>
            </a:tbl>
          </a:graphicData>
        </a:graphic>
      </p:graphicFrame>
      <p:pic>
        <p:nvPicPr>
          <p:cNvPr id="1445919" name="Picture 31"/>
          <p:cNvPicPr>
            <a:picLocks noChangeAspect="1" noChangeArrowheads="1"/>
          </p:cNvPicPr>
          <p:nvPr/>
        </p:nvPicPr>
        <p:blipFill>
          <a:blip r:embed="rId2" cstate="print"/>
          <a:srcRect/>
          <a:stretch>
            <a:fillRect/>
          </a:stretch>
        </p:blipFill>
        <p:spPr bwMode="auto">
          <a:xfrm>
            <a:off x="1898650" y="2003425"/>
            <a:ext cx="300038" cy="460375"/>
          </a:xfrm>
          <a:prstGeom prst="rect">
            <a:avLst/>
          </a:prstGeom>
          <a:noFill/>
          <a:ln w="9525">
            <a:noFill/>
            <a:miter lim="800000"/>
            <a:headEnd/>
            <a:tailEnd/>
          </a:ln>
          <a:effectLst/>
        </p:spPr>
      </p:pic>
      <p:pic>
        <p:nvPicPr>
          <p:cNvPr id="1445920" name="Picture 32"/>
          <p:cNvPicPr>
            <a:picLocks noChangeAspect="1" noChangeArrowheads="1"/>
          </p:cNvPicPr>
          <p:nvPr/>
        </p:nvPicPr>
        <p:blipFill>
          <a:blip r:embed="rId3" cstate="print"/>
          <a:srcRect/>
          <a:stretch>
            <a:fillRect/>
          </a:stretch>
        </p:blipFill>
        <p:spPr bwMode="auto">
          <a:xfrm>
            <a:off x="3779838" y="2211388"/>
            <a:ext cx="1293812" cy="1109662"/>
          </a:xfrm>
          <a:prstGeom prst="rect">
            <a:avLst/>
          </a:prstGeom>
          <a:noFill/>
          <a:ln w="9525">
            <a:noFill/>
            <a:miter lim="800000"/>
            <a:headEnd/>
            <a:tailEnd/>
          </a:ln>
          <a:effectLst/>
        </p:spPr>
      </p:pic>
      <p:sp>
        <p:nvSpPr>
          <p:cNvPr id="1445921" name="Text Box 33"/>
          <p:cNvSpPr txBox="1">
            <a:spLocks noChangeArrowheads="1"/>
          </p:cNvSpPr>
          <p:nvPr/>
        </p:nvSpPr>
        <p:spPr bwMode="auto">
          <a:xfrm>
            <a:off x="3838575" y="2525713"/>
            <a:ext cx="1071563" cy="396875"/>
          </a:xfrm>
          <a:prstGeom prst="rect">
            <a:avLst/>
          </a:prstGeom>
          <a:noFill/>
          <a:ln w="9525">
            <a:noFill/>
            <a:miter lim="800000"/>
            <a:headEnd/>
            <a:tailEnd/>
          </a:ln>
          <a:effectLst/>
        </p:spPr>
        <p:txBody>
          <a:bodyPr wrap="none">
            <a:spAutoFit/>
          </a:bodyPr>
          <a:lstStyle/>
          <a:p>
            <a:pPr>
              <a:spcBef>
                <a:spcPct val="0"/>
              </a:spcBef>
            </a:pPr>
            <a:r>
              <a:rPr lang="en-US" altLang="zh-TW" sz="2000" b="1">
                <a:ea typeface="新細明體" pitchFamily="18" charset="-120"/>
              </a:rPr>
              <a:t>Internet</a:t>
            </a:r>
          </a:p>
        </p:txBody>
      </p:sp>
      <p:pic>
        <p:nvPicPr>
          <p:cNvPr id="1445922" name="Picture 34"/>
          <p:cNvPicPr>
            <a:picLocks noChangeAspect="1" noChangeArrowheads="1"/>
          </p:cNvPicPr>
          <p:nvPr/>
        </p:nvPicPr>
        <p:blipFill>
          <a:blip r:embed="rId2" cstate="print"/>
          <a:srcRect/>
          <a:stretch>
            <a:fillRect/>
          </a:stretch>
        </p:blipFill>
        <p:spPr bwMode="auto">
          <a:xfrm>
            <a:off x="3455988" y="1600200"/>
            <a:ext cx="298450" cy="460375"/>
          </a:xfrm>
          <a:prstGeom prst="rect">
            <a:avLst/>
          </a:prstGeom>
          <a:noFill/>
          <a:ln w="9525">
            <a:noFill/>
            <a:miter lim="800000"/>
            <a:headEnd/>
            <a:tailEnd/>
          </a:ln>
          <a:effectLst/>
        </p:spPr>
      </p:pic>
      <p:grpSp>
        <p:nvGrpSpPr>
          <p:cNvPr id="1445923" name="Group 35"/>
          <p:cNvGrpSpPr>
            <a:grpSpLocks/>
          </p:cNvGrpSpPr>
          <p:nvPr/>
        </p:nvGrpSpPr>
        <p:grpSpPr bwMode="auto">
          <a:xfrm>
            <a:off x="2751138" y="914400"/>
            <a:ext cx="557212" cy="1854200"/>
            <a:chOff x="2736" y="1056"/>
            <a:chExt cx="484" cy="1044"/>
          </a:xfrm>
        </p:grpSpPr>
        <p:pic>
          <p:nvPicPr>
            <p:cNvPr id="1445924" name="Picture 36"/>
            <p:cNvPicPr>
              <a:picLocks noChangeAspect="1" noChangeArrowheads="1"/>
            </p:cNvPicPr>
            <p:nvPr/>
          </p:nvPicPr>
          <p:blipFill>
            <a:blip r:embed="rId4" cstate="print"/>
            <a:srcRect/>
            <a:stretch>
              <a:fillRect/>
            </a:stretch>
          </p:blipFill>
          <p:spPr bwMode="auto">
            <a:xfrm>
              <a:off x="2742" y="1056"/>
              <a:ext cx="358" cy="859"/>
            </a:xfrm>
            <a:prstGeom prst="rect">
              <a:avLst/>
            </a:prstGeom>
            <a:noFill/>
            <a:ln w="9525">
              <a:noFill/>
              <a:miter lim="800000"/>
              <a:headEnd/>
              <a:tailEnd/>
            </a:ln>
            <a:effectLst/>
          </p:spPr>
        </p:pic>
        <p:sp>
          <p:nvSpPr>
            <p:cNvPr id="1445925" name="Text Box 37"/>
            <p:cNvSpPr txBox="1">
              <a:spLocks noChangeArrowheads="1"/>
            </p:cNvSpPr>
            <p:nvPr/>
          </p:nvSpPr>
          <p:spPr bwMode="auto">
            <a:xfrm>
              <a:off x="2736" y="1860"/>
              <a:ext cx="484" cy="240"/>
            </a:xfrm>
            <a:prstGeom prst="rect">
              <a:avLst/>
            </a:prstGeom>
            <a:noFill/>
            <a:ln w="9525">
              <a:noFill/>
              <a:miter lim="800000"/>
              <a:headEnd/>
              <a:tailEnd/>
            </a:ln>
            <a:effectLst/>
          </p:spPr>
          <p:txBody>
            <a:bodyPr wrap="none">
              <a:spAutoFit/>
            </a:bodyPr>
            <a:lstStyle/>
            <a:p>
              <a:pPr>
                <a:spcBef>
                  <a:spcPct val="0"/>
                </a:spcBef>
              </a:pPr>
              <a:r>
                <a:rPr lang="en-US" altLang="zh-TW" sz="2200" b="1">
                  <a:ea typeface="新細明體" pitchFamily="18" charset="-120"/>
                </a:rPr>
                <a:t>AP</a:t>
              </a:r>
            </a:p>
          </p:txBody>
        </p:sp>
      </p:grpSp>
      <p:grpSp>
        <p:nvGrpSpPr>
          <p:cNvPr id="1445926" name="Group 38"/>
          <p:cNvGrpSpPr>
            <a:grpSpLocks/>
          </p:cNvGrpSpPr>
          <p:nvPr/>
        </p:nvGrpSpPr>
        <p:grpSpPr bwMode="auto">
          <a:xfrm>
            <a:off x="150813" y="2449513"/>
            <a:ext cx="1568450" cy="1377950"/>
            <a:chOff x="432" y="2296"/>
            <a:chExt cx="1361" cy="776"/>
          </a:xfrm>
        </p:grpSpPr>
        <p:pic>
          <p:nvPicPr>
            <p:cNvPr id="1445927" name="Picture 39"/>
            <p:cNvPicPr>
              <a:picLocks noChangeAspect="1" noChangeArrowheads="1"/>
            </p:cNvPicPr>
            <p:nvPr/>
          </p:nvPicPr>
          <p:blipFill>
            <a:blip r:embed="rId5" cstate="print"/>
            <a:srcRect/>
            <a:stretch>
              <a:fillRect/>
            </a:stretch>
          </p:blipFill>
          <p:spPr bwMode="auto">
            <a:xfrm>
              <a:off x="432" y="2400"/>
              <a:ext cx="486" cy="634"/>
            </a:xfrm>
            <a:prstGeom prst="rect">
              <a:avLst/>
            </a:prstGeom>
            <a:noFill/>
            <a:ln w="9525">
              <a:noFill/>
              <a:miter lim="800000"/>
              <a:headEnd/>
              <a:tailEnd/>
            </a:ln>
            <a:effectLst/>
          </p:spPr>
        </p:pic>
        <p:pic>
          <p:nvPicPr>
            <p:cNvPr id="1445928" name="Picture 40"/>
            <p:cNvPicPr>
              <a:picLocks noChangeAspect="1" noChangeArrowheads="1"/>
            </p:cNvPicPr>
            <p:nvPr/>
          </p:nvPicPr>
          <p:blipFill>
            <a:blip r:embed="rId6" cstate="print"/>
            <a:srcRect/>
            <a:stretch>
              <a:fillRect/>
            </a:stretch>
          </p:blipFill>
          <p:spPr bwMode="auto">
            <a:xfrm>
              <a:off x="960" y="2296"/>
              <a:ext cx="833" cy="776"/>
            </a:xfrm>
            <a:prstGeom prst="rect">
              <a:avLst/>
            </a:prstGeom>
            <a:noFill/>
            <a:ln w="9525">
              <a:noFill/>
              <a:miter lim="800000"/>
              <a:headEnd/>
              <a:tailEnd/>
            </a:ln>
            <a:effectLst/>
          </p:spPr>
        </p:pic>
      </p:grpSp>
      <p:pic>
        <p:nvPicPr>
          <p:cNvPr id="1445929" name="Picture 41"/>
          <p:cNvPicPr>
            <a:picLocks noChangeAspect="1" noChangeArrowheads="1"/>
          </p:cNvPicPr>
          <p:nvPr/>
        </p:nvPicPr>
        <p:blipFill>
          <a:blip r:embed="rId7" cstate="print"/>
          <a:srcRect/>
          <a:stretch>
            <a:fillRect/>
          </a:stretch>
        </p:blipFill>
        <p:spPr bwMode="auto">
          <a:xfrm>
            <a:off x="1547813" y="2211388"/>
            <a:ext cx="1295400" cy="635000"/>
          </a:xfrm>
          <a:prstGeom prst="rect">
            <a:avLst/>
          </a:prstGeom>
          <a:noFill/>
          <a:ln w="9525">
            <a:noFill/>
            <a:miter lim="800000"/>
            <a:headEnd/>
            <a:tailEnd/>
          </a:ln>
          <a:effectLst/>
        </p:spPr>
      </p:pic>
      <p:pic>
        <p:nvPicPr>
          <p:cNvPr id="1445930" name="Picture 42"/>
          <p:cNvPicPr>
            <a:picLocks noChangeAspect="1" noChangeArrowheads="1"/>
          </p:cNvPicPr>
          <p:nvPr/>
        </p:nvPicPr>
        <p:blipFill>
          <a:blip r:embed="rId8" cstate="print"/>
          <a:srcRect/>
          <a:stretch>
            <a:fillRect/>
          </a:stretch>
        </p:blipFill>
        <p:spPr bwMode="auto">
          <a:xfrm rot="-529872">
            <a:off x="3132138" y="1995488"/>
            <a:ext cx="668337" cy="617537"/>
          </a:xfrm>
          <a:prstGeom prst="rect">
            <a:avLst/>
          </a:prstGeom>
          <a:noFill/>
          <a:ln w="9525">
            <a:noFill/>
            <a:miter lim="800000"/>
            <a:headEnd/>
            <a:tailEnd/>
          </a:ln>
          <a:effectLst/>
        </p:spPr>
      </p:pic>
      <p:sp>
        <p:nvSpPr>
          <p:cNvPr id="1445931" name="Text Box 43"/>
          <p:cNvSpPr txBox="1">
            <a:spLocks noChangeArrowheads="1"/>
          </p:cNvSpPr>
          <p:nvPr/>
        </p:nvSpPr>
        <p:spPr bwMode="auto">
          <a:xfrm>
            <a:off x="3525838" y="3344863"/>
            <a:ext cx="2012950" cy="671512"/>
          </a:xfrm>
          <a:prstGeom prst="rect">
            <a:avLst/>
          </a:prstGeom>
          <a:noFill/>
          <a:ln w="9525">
            <a:noFill/>
            <a:miter lim="800000"/>
            <a:headEnd/>
            <a:tailEnd/>
          </a:ln>
          <a:effectLst/>
        </p:spPr>
        <p:txBody>
          <a:bodyPr wrap="none">
            <a:spAutoFit/>
          </a:bodyPr>
          <a:lstStyle/>
          <a:p>
            <a:pPr>
              <a:spcBef>
                <a:spcPct val="0"/>
              </a:spcBef>
            </a:pPr>
            <a:r>
              <a:rPr lang="en-US" altLang="zh-TW" sz="2000">
                <a:solidFill>
                  <a:schemeClr val="tx2"/>
                </a:solidFill>
                <a:latin typeface="Arial" charset="0"/>
                <a:ea typeface="新細明體" pitchFamily="18" charset="-120"/>
                <a:sym typeface="Wingdings" pitchFamily="2" charset="2"/>
              </a:rPr>
              <a:t></a:t>
            </a:r>
            <a:r>
              <a:rPr lang="zh-TW" altLang="en-US" sz="1800" b="1">
                <a:solidFill>
                  <a:schemeClr val="tx2"/>
                </a:solidFill>
                <a:latin typeface="Arial" charset="0"/>
              </a:rPr>
              <a:t>無線溢波，可能</a:t>
            </a:r>
          </a:p>
          <a:p>
            <a:pPr>
              <a:spcBef>
                <a:spcPct val="0"/>
              </a:spcBef>
            </a:pPr>
            <a:r>
              <a:rPr lang="zh-TW" altLang="en-US" sz="1800" b="1">
                <a:solidFill>
                  <a:schemeClr val="tx2"/>
                </a:solidFill>
                <a:latin typeface="Arial" charset="0"/>
              </a:rPr>
              <a:t>　導致未授權存取</a:t>
            </a:r>
          </a:p>
        </p:txBody>
      </p:sp>
      <p:grpSp>
        <p:nvGrpSpPr>
          <p:cNvPr id="1445932" name="Group 44"/>
          <p:cNvGrpSpPr>
            <a:grpSpLocks/>
          </p:cNvGrpSpPr>
          <p:nvPr/>
        </p:nvGrpSpPr>
        <p:grpSpPr bwMode="auto">
          <a:xfrm>
            <a:off x="3606800" y="4313238"/>
            <a:ext cx="1498600" cy="1449387"/>
            <a:chOff x="3888" y="3072"/>
            <a:chExt cx="1302" cy="816"/>
          </a:xfrm>
        </p:grpSpPr>
        <p:pic>
          <p:nvPicPr>
            <p:cNvPr id="1445933" name="Picture 45"/>
            <p:cNvPicPr>
              <a:picLocks noChangeAspect="1" noChangeArrowheads="1"/>
            </p:cNvPicPr>
            <p:nvPr/>
          </p:nvPicPr>
          <p:blipFill>
            <a:blip r:embed="rId9" cstate="print"/>
            <a:srcRect/>
            <a:stretch>
              <a:fillRect/>
            </a:stretch>
          </p:blipFill>
          <p:spPr bwMode="auto">
            <a:xfrm>
              <a:off x="4704" y="3072"/>
              <a:ext cx="486" cy="634"/>
            </a:xfrm>
            <a:prstGeom prst="rect">
              <a:avLst/>
            </a:prstGeom>
            <a:noFill/>
            <a:ln w="9525">
              <a:noFill/>
              <a:miter lim="800000"/>
              <a:headEnd/>
              <a:tailEnd/>
            </a:ln>
            <a:effectLst/>
          </p:spPr>
        </p:pic>
        <p:pic>
          <p:nvPicPr>
            <p:cNvPr id="1445934" name="Picture 46"/>
            <p:cNvPicPr>
              <a:picLocks noChangeAspect="1" noChangeArrowheads="1"/>
            </p:cNvPicPr>
            <p:nvPr/>
          </p:nvPicPr>
          <p:blipFill>
            <a:blip r:embed="rId10" cstate="print"/>
            <a:srcRect/>
            <a:stretch>
              <a:fillRect/>
            </a:stretch>
          </p:blipFill>
          <p:spPr bwMode="auto">
            <a:xfrm>
              <a:off x="3888" y="3112"/>
              <a:ext cx="833" cy="776"/>
            </a:xfrm>
            <a:prstGeom prst="rect">
              <a:avLst/>
            </a:prstGeom>
            <a:noFill/>
            <a:ln w="9525">
              <a:noFill/>
              <a:miter lim="800000"/>
              <a:headEnd/>
              <a:tailEnd/>
            </a:ln>
            <a:effectLst/>
          </p:spPr>
        </p:pic>
      </p:grpSp>
      <p:pic>
        <p:nvPicPr>
          <p:cNvPr id="1445935" name="Picture 47"/>
          <p:cNvPicPr>
            <a:picLocks noChangeAspect="1" noChangeArrowheads="1"/>
          </p:cNvPicPr>
          <p:nvPr/>
        </p:nvPicPr>
        <p:blipFill>
          <a:blip r:embed="rId11" cstate="print"/>
          <a:srcRect/>
          <a:stretch>
            <a:fillRect/>
          </a:stretch>
        </p:blipFill>
        <p:spPr bwMode="auto">
          <a:xfrm rot="-146841">
            <a:off x="2989263" y="2636838"/>
            <a:ext cx="860425" cy="2087562"/>
          </a:xfrm>
          <a:prstGeom prst="rect">
            <a:avLst/>
          </a:prstGeom>
          <a:noFill/>
          <a:ln w="9525">
            <a:noFill/>
            <a:miter lim="800000"/>
            <a:headEnd/>
            <a:tailEnd/>
          </a:ln>
          <a:effectLst/>
        </p:spPr>
      </p:pic>
      <p:sp>
        <p:nvSpPr>
          <p:cNvPr id="1445936" name="Text Box 48"/>
          <p:cNvSpPr txBox="1">
            <a:spLocks noChangeArrowheads="1"/>
          </p:cNvSpPr>
          <p:nvPr/>
        </p:nvSpPr>
        <p:spPr bwMode="auto">
          <a:xfrm>
            <a:off x="0" y="3857625"/>
            <a:ext cx="1784350" cy="671513"/>
          </a:xfrm>
          <a:prstGeom prst="rect">
            <a:avLst/>
          </a:prstGeom>
          <a:noFill/>
          <a:ln w="9525">
            <a:noFill/>
            <a:miter lim="800000"/>
            <a:headEnd/>
            <a:tailEnd/>
          </a:ln>
          <a:effectLst/>
        </p:spPr>
        <p:txBody>
          <a:bodyPr wrap="none">
            <a:spAutoFit/>
          </a:bodyPr>
          <a:lstStyle/>
          <a:p>
            <a:pPr>
              <a:spcBef>
                <a:spcPct val="0"/>
              </a:spcBef>
            </a:pPr>
            <a:r>
              <a:rPr lang="en-US" altLang="zh-TW" sz="2000">
                <a:solidFill>
                  <a:schemeClr val="tx2"/>
                </a:solidFill>
                <a:latin typeface="Arial" charset="0"/>
                <a:ea typeface="新細明體" pitchFamily="18" charset="-120"/>
                <a:sym typeface="Wingdings" pitchFamily="2" charset="2"/>
              </a:rPr>
              <a:t></a:t>
            </a:r>
            <a:r>
              <a:rPr lang="zh-TW" altLang="en-US" sz="1800" b="1">
                <a:solidFill>
                  <a:schemeClr val="tx2"/>
                </a:solidFill>
                <a:latin typeface="Arial" charset="0"/>
              </a:rPr>
              <a:t>電波遭竊聽，</a:t>
            </a:r>
          </a:p>
          <a:p>
            <a:pPr>
              <a:spcBef>
                <a:spcPct val="0"/>
              </a:spcBef>
            </a:pPr>
            <a:r>
              <a:rPr lang="zh-TW" altLang="en-US" sz="1800" b="1">
                <a:solidFill>
                  <a:schemeClr val="tx2"/>
                </a:solidFill>
                <a:latin typeface="Arial" charset="0"/>
              </a:rPr>
              <a:t>　導致資料外洩</a:t>
            </a:r>
          </a:p>
        </p:txBody>
      </p:sp>
      <p:pic>
        <p:nvPicPr>
          <p:cNvPr id="1445937" name="Picture 49"/>
          <p:cNvPicPr>
            <a:picLocks noChangeAspect="1" noChangeArrowheads="1"/>
          </p:cNvPicPr>
          <p:nvPr/>
        </p:nvPicPr>
        <p:blipFill>
          <a:blip r:embed="rId2" cstate="print"/>
          <a:srcRect/>
          <a:stretch>
            <a:fillRect/>
          </a:stretch>
        </p:blipFill>
        <p:spPr bwMode="auto">
          <a:xfrm>
            <a:off x="1763713" y="3867150"/>
            <a:ext cx="298450" cy="460375"/>
          </a:xfrm>
          <a:prstGeom prst="rect">
            <a:avLst/>
          </a:prstGeom>
          <a:noFill/>
          <a:ln w="9525">
            <a:noFill/>
            <a:miter lim="800000"/>
            <a:headEnd/>
            <a:tailEnd/>
          </a:ln>
          <a:effectLst/>
        </p:spPr>
      </p:pic>
      <p:grpSp>
        <p:nvGrpSpPr>
          <p:cNvPr id="1445938" name="Group 50"/>
          <p:cNvGrpSpPr>
            <a:grpSpLocks/>
          </p:cNvGrpSpPr>
          <p:nvPr/>
        </p:nvGrpSpPr>
        <p:grpSpPr bwMode="auto">
          <a:xfrm>
            <a:off x="1697038" y="4557713"/>
            <a:ext cx="2273300" cy="1695450"/>
            <a:chOff x="2016" y="3216"/>
            <a:chExt cx="1972" cy="954"/>
          </a:xfrm>
        </p:grpSpPr>
        <p:sp>
          <p:nvSpPr>
            <p:cNvPr id="1445939" name="Rectangle 51"/>
            <p:cNvSpPr>
              <a:spLocks noChangeArrowheads="1"/>
            </p:cNvSpPr>
            <p:nvPr/>
          </p:nvSpPr>
          <p:spPr bwMode="auto">
            <a:xfrm>
              <a:off x="2066" y="3809"/>
              <a:ext cx="1922" cy="361"/>
            </a:xfrm>
            <a:prstGeom prst="rect">
              <a:avLst/>
            </a:prstGeom>
            <a:noFill/>
            <a:ln w="9525">
              <a:noFill/>
              <a:miter lim="800000"/>
              <a:headEnd/>
              <a:tailEnd/>
            </a:ln>
            <a:effectLst/>
          </p:spPr>
          <p:txBody>
            <a:bodyPr wrap="none">
              <a:spAutoFit/>
            </a:bodyPr>
            <a:lstStyle/>
            <a:p>
              <a:pPr algn="ctr">
                <a:spcBef>
                  <a:spcPct val="0"/>
                </a:spcBef>
              </a:pPr>
              <a:r>
                <a:rPr lang="zh-TW" altLang="en-US" sz="1800" b="1">
                  <a:solidFill>
                    <a:srgbClr val="FF0000"/>
                  </a:solidFill>
                </a:rPr>
                <a:t>駭客</a:t>
              </a:r>
            </a:p>
            <a:p>
              <a:pPr algn="ctr">
                <a:spcBef>
                  <a:spcPct val="0"/>
                </a:spcBef>
              </a:pPr>
              <a:r>
                <a:rPr lang="en-US" altLang="zh-TW" sz="1800" b="1">
                  <a:solidFill>
                    <a:srgbClr val="FF0000"/>
                  </a:solidFill>
                </a:rPr>
                <a:t>(Man-in-the-Middle)</a:t>
              </a:r>
            </a:p>
          </p:txBody>
        </p:sp>
        <p:grpSp>
          <p:nvGrpSpPr>
            <p:cNvPr id="1445940" name="Group 52"/>
            <p:cNvGrpSpPr>
              <a:grpSpLocks/>
            </p:cNvGrpSpPr>
            <p:nvPr/>
          </p:nvGrpSpPr>
          <p:grpSpPr bwMode="auto">
            <a:xfrm>
              <a:off x="2016" y="3216"/>
              <a:ext cx="1302" cy="816"/>
              <a:chOff x="2016" y="3216"/>
              <a:chExt cx="1302" cy="816"/>
            </a:xfrm>
          </p:grpSpPr>
          <p:pic>
            <p:nvPicPr>
              <p:cNvPr id="1445941" name="Picture 53"/>
              <p:cNvPicPr>
                <a:picLocks noChangeAspect="1" noChangeArrowheads="1"/>
              </p:cNvPicPr>
              <p:nvPr/>
            </p:nvPicPr>
            <p:blipFill>
              <a:blip r:embed="rId9" cstate="print"/>
              <a:srcRect/>
              <a:stretch>
                <a:fillRect/>
              </a:stretch>
            </p:blipFill>
            <p:spPr bwMode="auto">
              <a:xfrm>
                <a:off x="2832" y="3216"/>
                <a:ext cx="486" cy="634"/>
              </a:xfrm>
              <a:prstGeom prst="rect">
                <a:avLst/>
              </a:prstGeom>
              <a:noFill/>
              <a:ln w="9525">
                <a:noFill/>
                <a:miter lim="800000"/>
                <a:headEnd/>
                <a:tailEnd/>
              </a:ln>
              <a:effectLst/>
            </p:spPr>
          </p:pic>
          <p:pic>
            <p:nvPicPr>
              <p:cNvPr id="1445942" name="Picture 54"/>
              <p:cNvPicPr>
                <a:picLocks noChangeAspect="1" noChangeArrowheads="1"/>
              </p:cNvPicPr>
              <p:nvPr/>
            </p:nvPicPr>
            <p:blipFill>
              <a:blip r:embed="rId10" cstate="print"/>
              <a:srcRect/>
              <a:stretch>
                <a:fillRect/>
              </a:stretch>
            </p:blipFill>
            <p:spPr bwMode="auto">
              <a:xfrm>
                <a:off x="2016" y="3256"/>
                <a:ext cx="833" cy="776"/>
              </a:xfrm>
              <a:prstGeom prst="rect">
                <a:avLst/>
              </a:prstGeom>
              <a:noFill/>
              <a:ln w="9525">
                <a:noFill/>
                <a:miter lim="800000"/>
                <a:headEnd/>
                <a:tailEnd/>
              </a:ln>
              <a:effectLst/>
            </p:spPr>
          </p:pic>
        </p:grpSp>
      </p:grpSp>
      <p:pic>
        <p:nvPicPr>
          <p:cNvPr id="1445943" name="Picture 55"/>
          <p:cNvPicPr>
            <a:picLocks noChangeAspect="1" noChangeArrowheads="1"/>
          </p:cNvPicPr>
          <p:nvPr/>
        </p:nvPicPr>
        <p:blipFill>
          <a:blip r:embed="rId12" cstate="print"/>
          <a:srcRect/>
          <a:stretch>
            <a:fillRect/>
          </a:stretch>
        </p:blipFill>
        <p:spPr bwMode="auto">
          <a:xfrm rot="-893104">
            <a:off x="2028825" y="3856038"/>
            <a:ext cx="185738" cy="446087"/>
          </a:xfrm>
          <a:prstGeom prst="rect">
            <a:avLst/>
          </a:prstGeom>
          <a:noFill/>
          <a:ln w="9525">
            <a:noFill/>
            <a:miter lim="800000"/>
            <a:headEnd/>
            <a:tailEnd/>
          </a:ln>
          <a:effectLst/>
        </p:spPr>
      </p:pic>
      <p:pic>
        <p:nvPicPr>
          <p:cNvPr id="1445944" name="Picture 56"/>
          <p:cNvPicPr>
            <a:picLocks noChangeAspect="1" noChangeArrowheads="1"/>
          </p:cNvPicPr>
          <p:nvPr/>
        </p:nvPicPr>
        <p:blipFill>
          <a:blip r:embed="rId11" cstate="print"/>
          <a:srcRect/>
          <a:stretch>
            <a:fillRect/>
          </a:stretch>
        </p:blipFill>
        <p:spPr bwMode="auto">
          <a:xfrm rot="-1612887">
            <a:off x="1979613" y="3003550"/>
            <a:ext cx="665162" cy="188753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45931">
                                            <p:txEl>
                                              <p:pRg st="0" end="0"/>
                                            </p:txEl>
                                          </p:spTgt>
                                        </p:tgtEl>
                                        <p:attrNameLst>
                                          <p:attrName>style.visibility</p:attrName>
                                        </p:attrNameLst>
                                      </p:cBhvr>
                                      <p:to>
                                        <p:strVal val="visible"/>
                                      </p:to>
                                    </p:set>
                                    <p:animEffect transition="in" filter="blinds(horizontal)">
                                      <p:cBhvr>
                                        <p:cTn id="7" dur="500"/>
                                        <p:tgtEl>
                                          <p:spTgt spid="144593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45931">
                                            <p:txEl>
                                              <p:pRg st="1" end="1"/>
                                            </p:txEl>
                                          </p:spTgt>
                                        </p:tgtEl>
                                        <p:attrNameLst>
                                          <p:attrName>style.visibility</p:attrName>
                                        </p:attrNameLst>
                                      </p:cBhvr>
                                      <p:to>
                                        <p:strVal val="visible"/>
                                      </p:to>
                                    </p:set>
                                    <p:animEffect transition="in" filter="blinds(horizontal)">
                                      <p:cBhvr>
                                        <p:cTn id="10" dur="500"/>
                                        <p:tgtEl>
                                          <p:spTgt spid="144593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445936">
                                            <p:txEl>
                                              <p:pRg st="0" end="0"/>
                                            </p:txEl>
                                          </p:spTgt>
                                        </p:tgtEl>
                                        <p:attrNameLst>
                                          <p:attrName>style.visibility</p:attrName>
                                        </p:attrNameLst>
                                      </p:cBhvr>
                                      <p:to>
                                        <p:strVal val="visible"/>
                                      </p:to>
                                    </p:set>
                                    <p:animEffect transition="in" filter="checkerboard(across)">
                                      <p:cBhvr>
                                        <p:cTn id="15" dur="500"/>
                                        <p:tgtEl>
                                          <p:spTgt spid="1445936">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445936">
                                            <p:txEl>
                                              <p:pRg st="1" end="1"/>
                                            </p:txEl>
                                          </p:spTgt>
                                        </p:tgtEl>
                                        <p:attrNameLst>
                                          <p:attrName>style.visibility</p:attrName>
                                        </p:attrNameLst>
                                      </p:cBhvr>
                                      <p:to>
                                        <p:strVal val="visible"/>
                                      </p:to>
                                    </p:set>
                                    <p:animEffect transition="in" filter="checkerboard(across)">
                                      <p:cBhvr>
                                        <p:cTn id="18" dur="500"/>
                                        <p:tgtEl>
                                          <p:spTgt spid="14459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6F9892F9-F7AF-46FF-BB80-27B32E8B8AA4}" type="slidenum">
              <a:rPr lang="en-US" altLang="zh-TW"/>
              <a:pPr/>
              <a:t>50</a:t>
            </a:fld>
            <a:endParaRPr lang="en-US" altLang="zh-TW"/>
          </a:p>
        </p:txBody>
      </p:sp>
      <p:sp>
        <p:nvSpPr>
          <p:cNvPr id="1757186" name="Rectangle 2"/>
          <p:cNvSpPr>
            <a:spLocks noGrp="1" noChangeArrowheads="1"/>
          </p:cNvSpPr>
          <p:nvPr>
            <p:ph type="title" idx="4294967295"/>
          </p:nvPr>
        </p:nvSpPr>
        <p:spPr>
          <a:xfrm>
            <a:off x="395288" y="333375"/>
            <a:ext cx="8353425" cy="587375"/>
          </a:xfrm>
        </p:spPr>
        <p:txBody>
          <a:bodyPr lIns="92075" tIns="46038" rIns="92075" bIns="46038"/>
          <a:lstStyle/>
          <a:p>
            <a:r>
              <a:rPr lang="zh-TW" altLang="en-US" sz="4000"/>
              <a:t>個人資料保護法</a:t>
            </a:r>
            <a:r>
              <a:rPr kumimoji="0" lang="zh-TW" altLang="en-US" sz="4000"/>
              <a:t>暫緩施行條文</a:t>
            </a:r>
          </a:p>
        </p:txBody>
      </p:sp>
      <p:sp>
        <p:nvSpPr>
          <p:cNvPr id="1757187" name="Rectangle 3"/>
          <p:cNvSpPr>
            <a:spLocks noGrp="1" noChangeArrowheads="1"/>
          </p:cNvSpPr>
          <p:nvPr>
            <p:ph type="body" sz="half" idx="4294967295"/>
          </p:nvPr>
        </p:nvSpPr>
        <p:spPr>
          <a:xfrm>
            <a:off x="539750" y="1412875"/>
            <a:ext cx="8135938" cy="4465638"/>
          </a:xfrm>
        </p:spPr>
        <p:txBody>
          <a:bodyPr/>
          <a:lstStyle/>
          <a:p>
            <a:r>
              <a:rPr kumimoji="0" lang="zh-TW" altLang="en-US" sz="2800"/>
              <a:t>第</a:t>
            </a:r>
            <a:r>
              <a:rPr kumimoji="0" lang="en-US" altLang="zh-TW" sz="2800"/>
              <a:t>6</a:t>
            </a:r>
            <a:r>
              <a:rPr kumimoji="0" lang="zh-TW" altLang="en-US" sz="2800"/>
              <a:t>條：「特種個人資料」之適用要件過嚴</a:t>
            </a:r>
          </a:p>
          <a:p>
            <a:r>
              <a:rPr kumimoji="0" lang="zh-TW" altLang="en-US" sz="2800"/>
              <a:t>第</a:t>
            </a:r>
            <a:r>
              <a:rPr kumimoji="0" lang="en-US" altLang="zh-TW" sz="2800"/>
              <a:t>54</a:t>
            </a:r>
            <a:r>
              <a:rPr kumimoji="0" lang="zh-TW" altLang="en-US" sz="2800"/>
              <a:t>條：間接蒐集個人資料，應於</a:t>
            </a:r>
            <a:r>
              <a:rPr kumimoji="0" lang="en-US" altLang="zh-TW" sz="2800"/>
              <a:t>1</a:t>
            </a:r>
            <a:r>
              <a:rPr kumimoji="0" lang="zh-TW" altLang="en-US" sz="2800"/>
              <a:t>年內告知當事人，時間過於急迫，且造成企業成本增加</a:t>
            </a:r>
          </a:p>
        </p:txBody>
      </p:sp>
      <p:sp>
        <p:nvSpPr>
          <p:cNvPr id="1757188" name="日期版面配置區 10"/>
          <p:cNvSpPr txBox="1">
            <a:spLocks noGrp="1"/>
          </p:cNvSpPr>
          <p:nvPr/>
        </p:nvSpPr>
        <p:spPr bwMode="auto">
          <a:xfrm>
            <a:off x="684213" y="6237288"/>
            <a:ext cx="1905000" cy="457200"/>
          </a:xfrm>
          <a:prstGeom prst="rect">
            <a:avLst/>
          </a:prstGeom>
          <a:noFill/>
          <a:ln w="9525">
            <a:noFill/>
            <a:miter lim="800000"/>
            <a:headEnd/>
            <a:tailEnd/>
          </a:ln>
        </p:spPr>
        <p:txBody>
          <a:bodyPr lIns="92075" tIns="46038" rIns="92075" bIns="46038" anchor="ctr"/>
          <a:lstStyle/>
          <a:p>
            <a:pPr>
              <a:spcBef>
                <a:spcPct val="0"/>
              </a:spcBef>
            </a:pPr>
            <a:endParaRPr kumimoji="0" lang="zh-TW" altLang="zh-TW" sz="1400">
              <a:ea typeface="新細明體" pitchFamily="18"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4AC39A82-2FCE-452F-B4DE-CE1A8E324214}" type="slidenum">
              <a:rPr lang="en-US" altLang="zh-TW"/>
              <a:pPr/>
              <a:t>51</a:t>
            </a:fld>
            <a:endParaRPr lang="en-US" altLang="zh-TW"/>
          </a:p>
        </p:txBody>
      </p:sp>
      <p:sp>
        <p:nvSpPr>
          <p:cNvPr id="1424386" name="Rectangle 2"/>
          <p:cNvSpPr>
            <a:spLocks noGrp="1" noChangeArrowheads="1"/>
          </p:cNvSpPr>
          <p:nvPr>
            <p:ph type="title"/>
          </p:nvPr>
        </p:nvSpPr>
        <p:spPr>
          <a:xfrm>
            <a:off x="395288" y="260350"/>
            <a:ext cx="8424862" cy="792163"/>
          </a:xfrm>
        </p:spPr>
        <p:txBody>
          <a:bodyPr/>
          <a:lstStyle/>
          <a:p>
            <a:r>
              <a:rPr lang="zh-TW" altLang="en-US" sz="4000"/>
              <a:t>個人資料保護法之因應措施</a:t>
            </a:r>
            <a:endParaRPr lang="ja-JP" altLang="en-US" sz="4000"/>
          </a:p>
        </p:txBody>
      </p:sp>
      <p:sp>
        <p:nvSpPr>
          <p:cNvPr id="1424387" name="Rectangle 3"/>
          <p:cNvSpPr>
            <a:spLocks noGrp="1" noChangeArrowheads="1"/>
          </p:cNvSpPr>
          <p:nvPr>
            <p:ph type="body" idx="1"/>
          </p:nvPr>
        </p:nvSpPr>
        <p:spPr>
          <a:xfrm>
            <a:off x="755650" y="1341438"/>
            <a:ext cx="7488238" cy="4538662"/>
          </a:xfrm>
        </p:spPr>
        <p:txBody>
          <a:bodyPr/>
          <a:lstStyle/>
          <a:p>
            <a:pPr>
              <a:lnSpc>
                <a:spcPct val="90000"/>
              </a:lnSpc>
            </a:pPr>
            <a:r>
              <a:rPr lang="zh-TW" altLang="en-US"/>
              <a:t>明瞭個資法相關規定</a:t>
            </a:r>
          </a:p>
          <a:p>
            <a:pPr>
              <a:lnSpc>
                <a:spcPct val="90000"/>
              </a:lnSpc>
            </a:pPr>
            <a:r>
              <a:rPr lang="zh-TW" altLang="en-US"/>
              <a:t>建立個人資料管理制度 </a:t>
            </a:r>
          </a:p>
          <a:p>
            <a:pPr>
              <a:lnSpc>
                <a:spcPct val="90000"/>
              </a:lnSpc>
            </a:pPr>
            <a:r>
              <a:rPr lang="zh-TW" altLang="en-US"/>
              <a:t>執行個人資料清查與衝擊分析、風險評鑑</a:t>
            </a:r>
          </a:p>
          <a:p>
            <a:pPr>
              <a:lnSpc>
                <a:spcPct val="90000"/>
              </a:lnSpc>
            </a:pPr>
            <a:r>
              <a:rPr lang="zh-TW" altLang="en-US"/>
              <a:t>採取有效的方法保護及管理個人資料</a:t>
            </a:r>
          </a:p>
          <a:p>
            <a:pPr>
              <a:lnSpc>
                <a:spcPct val="90000"/>
              </a:lnSpc>
            </a:pPr>
            <a:r>
              <a:rPr lang="zh-TW" altLang="en-US"/>
              <a:t>加強保障人民之資訊請求權</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投影片編號版面配置區 3"/>
          <p:cNvSpPr>
            <a:spLocks noGrp="1"/>
          </p:cNvSpPr>
          <p:nvPr>
            <p:ph type="sldNum" sz="quarter" idx="12"/>
          </p:nvPr>
        </p:nvSpPr>
        <p:spPr/>
        <p:txBody>
          <a:bodyPr/>
          <a:lstStyle/>
          <a:p>
            <a:fld id="{CF76FDC7-BA65-4532-9074-37CA57C36EE9}" type="slidenum">
              <a:rPr lang="en-US" altLang="zh-TW"/>
              <a:pPr/>
              <a:t>52</a:t>
            </a:fld>
            <a:endParaRPr lang="en-US" altLang="zh-TW"/>
          </a:p>
        </p:txBody>
      </p:sp>
      <p:sp>
        <p:nvSpPr>
          <p:cNvPr id="1425410" name="Rectangle 2"/>
          <p:cNvSpPr>
            <a:spLocks noChangeArrowheads="1"/>
          </p:cNvSpPr>
          <p:nvPr/>
        </p:nvSpPr>
        <p:spPr bwMode="auto">
          <a:xfrm>
            <a:off x="1258888" y="260350"/>
            <a:ext cx="6788150" cy="701675"/>
          </a:xfrm>
          <a:prstGeom prst="rect">
            <a:avLst/>
          </a:prstGeom>
          <a:noFill/>
          <a:ln w="9525" algn="ctr">
            <a:noFill/>
            <a:miter lim="800000"/>
            <a:headEnd/>
            <a:tailEnd/>
          </a:ln>
          <a:effectLst/>
        </p:spPr>
        <p:txBody>
          <a:bodyPr anchor="ctr">
            <a:spAutoFit/>
          </a:bodyPr>
          <a:lstStyle/>
          <a:p>
            <a:pPr algn="ctr">
              <a:spcBef>
                <a:spcPct val="0"/>
              </a:spcBef>
            </a:pPr>
            <a:r>
              <a:rPr lang="zh-TW" altLang="en-US" sz="4000" b="1">
                <a:solidFill>
                  <a:schemeClr val="accent2"/>
                </a:solidFill>
                <a:effectLst>
                  <a:outerShdw blurRad="38100" dist="38100" dir="2700000" algn="tl">
                    <a:srgbClr val="C0C0C0"/>
                  </a:outerShdw>
                </a:effectLst>
              </a:rPr>
              <a:t>法務部個人資料保護管理要點</a:t>
            </a:r>
          </a:p>
        </p:txBody>
      </p:sp>
      <p:graphicFrame>
        <p:nvGraphicFramePr>
          <p:cNvPr id="1425411" name="Group 3"/>
          <p:cNvGraphicFramePr>
            <a:graphicFrameLocks noGrp="1"/>
          </p:cNvGraphicFramePr>
          <p:nvPr/>
        </p:nvGraphicFramePr>
        <p:xfrm>
          <a:off x="684213" y="1052513"/>
          <a:ext cx="7991475" cy="4928046"/>
        </p:xfrm>
        <a:graphic>
          <a:graphicData uri="http://schemas.openxmlformats.org/drawingml/2006/table">
            <a:tbl>
              <a:tblPr/>
              <a:tblGrid>
                <a:gridCol w="3995737"/>
                <a:gridCol w="3995738"/>
              </a:tblGrid>
              <a:tr h="0">
                <a:tc>
                  <a:txBody>
                    <a:bodyPr/>
                    <a:lstStyle/>
                    <a:p>
                      <a:pPr marL="0" marR="0" lvl="0" indent="0" algn="ctr" defTabSz="914400" rtl="0" eaLnBrk="1" fontAlgn="base" latinLnBrk="0" hangingPunct="1">
                        <a:lnSpc>
                          <a:spcPct val="6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規定</a:t>
                      </a:r>
                    </a:p>
                  </a:txBody>
                  <a:tcPr marL="90000" marR="90000" marT="46800" marB="468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說明</a:t>
                      </a:r>
                    </a:p>
                  </a:txBody>
                  <a:tcPr marL="90000" marR="90000" marT="46800" marB="46800"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壹、總則</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第一章章名</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一、法務部（以下簡稱本部）為落實個人資料之保護及管理，特設置本部個人資料保護管理執行小組（以下簡稱本小組），並訂定本要點。</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明定訂定本要點及設置法務部個人資料保護管理執行小組之目的。</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552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二、本小組之任務如下：</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一</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本部個人資料保護政策之擬議。</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二</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本部個人資料管理制度之推展。</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三</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本部個人資料隱私風險之評估及管理。</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四</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本部各單位（以下簡稱各單位）專人與職員工之個人資料保護意識提升及教育訓練計畫之擬議。</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五</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本部個人資料管理制度基礎設施之評估。</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六</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本部個人資料管理制度適法性與合宜性之檢視、審議及評估。</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七</a:t>
                      </a:r>
                      <a:r>
                        <a:rPr kumimoji="1" lang="en-US" altLang="zh-TW" sz="1200" b="0"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其他本部個人資料保護、管理之規劃及執行事項。</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明定執行小組之任務。</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三、本小組置召集人及執行秘書各一人，由部長指定之；委員十一人由各單位指派專人（科長以上）一人擔任。</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本小組幕僚工作由本部法律事務司辦理；為強化幕僚功能，協助辦理幕僚工作，並得邀請本部各單位人員參與幕僚作業。</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鑑於公務機關在個人資料保護及管理上事權統一之重要，爰明定本小組召集人、執行秘書及委員之組成，及幕僚工作之負責單位，以利有效推動個人資料保護相關事務。</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四、本小組會議視業務推動之需要，不定期召開，由召集人主持；召集人因故不能主持會議時，得指定委員代理之。</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本小組會議開會時，得邀請有關業務單位、所屬機關人員、相關機關代表或學者專家出（列）席。</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明定本小組會議召開之期間、主持人及得</a:t>
                      </a:r>
                      <a:endPar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200" b="0" i="0" u="none" strike="noStrike" cap="none" normalizeH="0" baseline="0" smtClean="0">
                          <a:ln>
                            <a:noFill/>
                          </a:ln>
                          <a:solidFill>
                            <a:schemeClr val="tx1"/>
                          </a:solidFill>
                          <a:effectLst/>
                          <a:latin typeface="標楷體" pitchFamily="65" charset="-120"/>
                          <a:ea typeface="標楷體" pitchFamily="65" charset="-120"/>
                        </a:rPr>
                        <a:t>邀請出列席之人員。</a:t>
                      </a:r>
                      <a:endParaRPr kumimoji="1" lang="zh-TW" altLang="en-US" sz="2400" b="0"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
        <p:nvSpPr>
          <p:cNvPr id="1425434" name="Text Box 26"/>
          <p:cNvSpPr txBox="1">
            <a:spLocks noChangeArrowheads="1"/>
          </p:cNvSpPr>
          <p:nvPr/>
        </p:nvSpPr>
        <p:spPr bwMode="auto">
          <a:xfrm>
            <a:off x="611188" y="6021388"/>
            <a:ext cx="8207375" cy="457200"/>
          </a:xfrm>
          <a:prstGeom prst="rect">
            <a:avLst/>
          </a:prstGeom>
          <a:noFill/>
          <a:ln w="9525" algn="ctr">
            <a:noFill/>
            <a:miter lim="800000"/>
            <a:headEnd/>
            <a:tailEnd/>
          </a:ln>
          <a:effectLst/>
        </p:spPr>
        <p:txBody>
          <a:bodyPr>
            <a:spAutoFit/>
          </a:bodyPr>
          <a:lstStyle/>
          <a:p>
            <a:r>
              <a:rPr lang="zh-TW" altLang="en-US" sz="1600"/>
              <a:t>資料來源</a:t>
            </a:r>
            <a:r>
              <a:rPr lang="en-US" altLang="en-US"/>
              <a:t>：</a:t>
            </a:r>
            <a:r>
              <a:rPr lang="en-US" altLang="zh-TW" sz="1600"/>
              <a:t>http://www.moj.gov.tw/public/Attachment/01217148267.pdf</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607D0505-FBCB-4CE2-9DBE-83B94E804D29}" type="slidenum">
              <a:rPr lang="en-US" altLang="zh-TW"/>
              <a:pPr/>
              <a:t>53</a:t>
            </a:fld>
            <a:endParaRPr lang="en-US" altLang="zh-TW"/>
          </a:p>
        </p:txBody>
      </p:sp>
      <p:sp>
        <p:nvSpPr>
          <p:cNvPr id="1699842" name="Rectangle 2"/>
          <p:cNvSpPr>
            <a:spLocks noGrp="1" noChangeArrowheads="1"/>
          </p:cNvSpPr>
          <p:nvPr>
            <p:ph type="title" idx="4294967295"/>
          </p:nvPr>
        </p:nvSpPr>
        <p:spPr>
          <a:xfrm>
            <a:off x="685800" y="228600"/>
            <a:ext cx="7772400" cy="752475"/>
          </a:xfrm>
        </p:spPr>
        <p:txBody>
          <a:bodyPr/>
          <a:lstStyle/>
          <a:p>
            <a:r>
              <a:rPr lang="zh-TW" altLang="en-US" sz="4000"/>
              <a:t>個人資料之項目彙整表範本 </a:t>
            </a:r>
          </a:p>
        </p:txBody>
      </p:sp>
      <p:graphicFrame>
        <p:nvGraphicFramePr>
          <p:cNvPr id="1699843" name="Group 3"/>
          <p:cNvGraphicFramePr>
            <a:graphicFrameLocks noGrp="1"/>
          </p:cNvGraphicFramePr>
          <p:nvPr>
            <p:ph idx="4294967295"/>
          </p:nvPr>
        </p:nvGraphicFramePr>
        <p:xfrm>
          <a:off x="250825" y="1052513"/>
          <a:ext cx="8642350" cy="5153025"/>
        </p:xfrm>
        <a:graphic>
          <a:graphicData uri="http://schemas.openxmlformats.org/drawingml/2006/table">
            <a:tbl>
              <a:tblPr/>
              <a:tblGrid>
                <a:gridCol w="960438"/>
                <a:gridCol w="960437"/>
                <a:gridCol w="960438"/>
                <a:gridCol w="958850"/>
                <a:gridCol w="962025"/>
                <a:gridCol w="958850"/>
                <a:gridCol w="960437"/>
                <a:gridCol w="960438"/>
                <a:gridCol w="960437"/>
              </a:tblGrid>
              <a:tr h="22447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800" b="1" i="0" u="none" strike="noStrike" cap="none" normalizeH="0" baseline="0" smtClean="0">
                          <a:ln>
                            <a:noFill/>
                          </a:ln>
                          <a:solidFill>
                            <a:schemeClr val="tx1"/>
                          </a:solidFill>
                          <a:effectLst/>
                          <a:latin typeface="Times New Roman" pitchFamily="18" charset="0"/>
                          <a:ea typeface="標楷體" pitchFamily="65" charset="-120"/>
                        </a:rPr>
                        <a:t>    </a:t>
                      </a: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rPr>
                        <a:t>項目</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1" lang="zh-TW" altLang="en-US" sz="1800" b="0" i="0" u="none" strike="noStrike" cap="none" normalizeH="0" baseline="0" smtClean="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chemeClr val="tx1"/>
                          </a:solidFill>
                          <a:effectLst/>
                          <a:latin typeface="Times New Roman" pitchFamily="18" charset="0"/>
                          <a:ea typeface="標楷體" pitchFamily="65" charset="-120"/>
                        </a:rPr>
                        <a:t>單位名稱</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w="12700" cap="flat" cmpd="sng" algn="ctr">
                      <a:solidFill>
                        <a:schemeClr val="tx1"/>
                      </a:solidFill>
                      <a:prstDash val="solid"/>
                      <a:round/>
                      <a:headEnd type="none" w="sm" len="sm"/>
                      <a:tailEnd type="none" w="sm" len="sm"/>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個人資料檔案名稱</a:t>
                      </a:r>
                      <a:r>
                        <a:rPr kumimoji="1" lang="ja-JP"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法律依據</a:t>
                      </a:r>
                      <a:endParaRPr kumimoji="1" lang="ja-JP"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特定目的</a:t>
                      </a:r>
                      <a:r>
                        <a:rPr kumimoji="1" lang="ja-JP"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個人資料類別</a:t>
                      </a:r>
                      <a:r>
                        <a:rPr kumimoji="1" lang="ja-JP"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個人資料之範圍</a:t>
                      </a:r>
                      <a:r>
                        <a:rPr kumimoji="1" lang="ja-JP"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有否特種資料？何種特種資料？</a:t>
                      </a:r>
                      <a:r>
                        <a:rPr kumimoji="1" lang="ja-JP"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有無監督管理之非公務機關及其名稱（現行法）</a:t>
                      </a:r>
                      <a:endParaRPr kumimoji="1" lang="ja-JP"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8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有無監督管理之非公務機關及其名稱（修正草案）</a:t>
                      </a:r>
                      <a:r>
                        <a:rPr kumimoji="1" lang="ja-JP" altLang="en-US" sz="18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r>
              <a:tr h="28670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 ○</a:t>
                      </a:r>
                      <a:endParaRPr kumimoji="1" lang="ja-JP"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法務部國家賠償法研究修正專案小組委員聯絡名單</a:t>
                      </a:r>
                      <a:r>
                        <a:rPr kumimoji="1" lang="ja-JP"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法務部組織法第</a:t>
                      </a: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10</a:t>
                      </a: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條第</a:t>
                      </a: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3</a:t>
                      </a: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款、法務部處務規程第</a:t>
                      </a: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6</a:t>
                      </a: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條第</a:t>
                      </a: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2</a:t>
                      </a: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款</a:t>
                      </a:r>
                      <a:r>
                        <a:rPr kumimoji="1" lang="ja-JP"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011</a:t>
                      </a: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立法或立法諮詢</a:t>
                      </a:r>
                      <a:r>
                        <a:rPr kumimoji="1" lang="ja-JP"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C001</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C003</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C011 </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en-US" altLang="zh-TW"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C038</a:t>
                      </a:r>
                      <a:r>
                        <a:rPr kumimoji="1" lang="en-US" altLang="ja-JP"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rPr>
                        <a:t> </a:t>
                      </a:r>
                      <a:endParaRPr kumimoji="1" lang="ja-JP" altLang="en-US" sz="1600" b="0" i="0" u="none" strike="noStrike" cap="none" normalizeH="0" baseline="0" smtClean="0">
                        <a:ln>
                          <a:noFill/>
                        </a:ln>
                        <a:solidFill>
                          <a:srgbClr val="0000CC"/>
                        </a:solidFill>
                        <a:effectLst/>
                        <a:latin typeface="Times New Roman" pitchFamily="18" charset="0"/>
                        <a:ea typeface="標楷體" pitchFamily="65" charset="-12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rPr>
                        <a:t>姓名、職業、職稱、地址、身分證字號、電話、電子郵件地址、性別</a:t>
                      </a:r>
                      <a:r>
                        <a:rPr kumimoji="1" lang="ja-JP" altLang="en-US" sz="1600" b="0" i="0" u="none" strike="noStrike" cap="none" normalizeH="0" baseline="0" smtClean="0">
                          <a:ln>
                            <a:noFill/>
                          </a:ln>
                          <a:solidFill>
                            <a:srgbClr val="0000CC"/>
                          </a:solidFill>
                          <a:effectLst/>
                          <a:latin typeface="Times New Roman" pitchFamily="18" charset="0"/>
                          <a:ea typeface="標楷體" pitchFamily="65" charset="-12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rPr>
                        <a:t>無</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rPr>
                        <a:t>無</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1" lang="zh-TW" altLang="en-US" sz="1600" b="0" i="0" u="none" strike="noStrike" cap="none" normalizeH="0" baseline="0" smtClean="0">
                          <a:ln>
                            <a:noFill/>
                          </a:ln>
                          <a:solidFill>
                            <a:srgbClr val="0000CC"/>
                          </a:solidFill>
                          <a:effectLst/>
                          <a:latin typeface="Times New Roman" pitchFamily="18" charset="0"/>
                          <a:ea typeface="標楷體" pitchFamily="65" charset="-120"/>
                        </a:rPr>
                        <a:t>無</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699876" name="文字方塊 7"/>
          <p:cNvSpPr txBox="1">
            <a:spLocks noChangeArrowheads="1"/>
          </p:cNvSpPr>
          <p:nvPr/>
        </p:nvSpPr>
        <p:spPr bwMode="auto">
          <a:xfrm>
            <a:off x="0" y="6491288"/>
            <a:ext cx="3155950" cy="366712"/>
          </a:xfrm>
          <a:prstGeom prst="rect">
            <a:avLst/>
          </a:prstGeom>
          <a:noFill/>
          <a:ln w="9525">
            <a:noFill/>
            <a:miter lim="800000"/>
            <a:headEnd/>
            <a:tailEnd/>
          </a:ln>
        </p:spPr>
        <p:txBody>
          <a:bodyPr wrap="none">
            <a:spAutoFit/>
          </a:bodyPr>
          <a:lstStyle/>
          <a:p>
            <a:pPr>
              <a:spcBef>
                <a:spcPct val="0"/>
              </a:spcBef>
            </a:pPr>
            <a:r>
              <a:rPr lang="zh-TW" altLang="en-US" sz="1800" b="1">
                <a:latin typeface="Arial" charset="0"/>
              </a:rPr>
              <a:t>資料來源：法務部法律事務司</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8EB04981-A529-4EFD-BADC-6541825A9ED9}" type="slidenum">
              <a:rPr lang="en-US" altLang="zh-TW"/>
              <a:pPr/>
              <a:t>54</a:t>
            </a:fld>
            <a:endParaRPr lang="en-US" altLang="zh-TW"/>
          </a:p>
        </p:txBody>
      </p:sp>
      <p:sp>
        <p:nvSpPr>
          <p:cNvPr id="25602" name="Rectangle 2"/>
          <p:cNvSpPr>
            <a:spLocks noGrp="1"/>
          </p:cNvSpPr>
          <p:nvPr>
            <p:ph type="title" idx="4294967295"/>
          </p:nvPr>
        </p:nvSpPr>
        <p:spPr>
          <a:xfrm>
            <a:off x="0" y="188913"/>
            <a:ext cx="9144000" cy="765175"/>
          </a:xfrm>
        </p:spPr>
        <p:txBody>
          <a:bodyPr lIns="92075" tIns="46038" rIns="92075" bIns="46038"/>
          <a:lstStyle/>
          <a:p>
            <a:r>
              <a:rPr lang="zh-TW" altLang="en-US" sz="4000"/>
              <a:t>建置公務機關個人資料保護管理機制</a:t>
            </a:r>
          </a:p>
        </p:txBody>
      </p:sp>
      <p:pic>
        <p:nvPicPr>
          <p:cNvPr id="1758211" name="內容版面配置區 4"/>
          <p:cNvPicPr>
            <a:picLocks noChangeArrowheads="1"/>
          </p:cNvPicPr>
          <p:nvPr/>
        </p:nvPicPr>
        <p:blipFill>
          <a:blip r:embed="rId3" cstate="print"/>
          <a:srcRect/>
          <a:stretch>
            <a:fillRect/>
          </a:stretch>
        </p:blipFill>
        <p:spPr bwMode="auto">
          <a:xfrm>
            <a:off x="395288" y="2276475"/>
            <a:ext cx="4464050" cy="4248150"/>
          </a:xfrm>
          <a:prstGeom prst="rect">
            <a:avLst/>
          </a:prstGeom>
          <a:noFill/>
          <a:ln w="9525">
            <a:noFill/>
            <a:miter lim="800000"/>
            <a:headEnd/>
            <a:tailEnd/>
          </a:ln>
        </p:spPr>
      </p:pic>
      <p:graphicFrame>
        <p:nvGraphicFramePr>
          <p:cNvPr id="6" name="資料庫圖表 5"/>
          <p:cNvGraphicFramePr/>
          <p:nvPr/>
        </p:nvGraphicFramePr>
        <p:xfrm>
          <a:off x="3087266" y="915070"/>
          <a:ext cx="5940951" cy="5472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圓角矩形 6"/>
          <p:cNvSpPr/>
          <p:nvPr/>
        </p:nvSpPr>
        <p:spPr>
          <a:xfrm>
            <a:off x="395288" y="1341438"/>
            <a:ext cx="4248150" cy="1079500"/>
          </a:xfrm>
          <a:prstGeom prst="roundRect">
            <a:avLst/>
          </a:prstGeom>
          <a:solidFill>
            <a:srgbClr val="FF9900"/>
          </a:solidFill>
        </p:spPr>
        <p:style>
          <a:lnRef idx="3">
            <a:schemeClr val="lt1"/>
          </a:lnRef>
          <a:fillRef idx="1">
            <a:schemeClr val="accent1"/>
          </a:fillRef>
          <a:effectRef idx="1">
            <a:schemeClr val="accent1"/>
          </a:effectRef>
          <a:fontRef idx="minor">
            <a:schemeClr val="lt1"/>
          </a:fontRef>
        </p:style>
        <p:txBody>
          <a:bodyPr anchor="ctr"/>
          <a:lstStyle/>
          <a:p>
            <a:pPr algn="ctr">
              <a:spcBef>
                <a:spcPct val="0"/>
              </a:spcBef>
              <a:defRPr/>
            </a:pPr>
            <a:r>
              <a:rPr lang="zh-TW" altLang="en-US">
                <a:solidFill>
                  <a:srgbClr val="FFFFFF"/>
                </a:solidFill>
                <a:latin typeface="標楷體" pitchFamily="65" charset="-120"/>
              </a:rPr>
              <a:t>編定公務機關個資保護執行程序暨考核作業手冊</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投影片編號版面配置區 3"/>
          <p:cNvSpPr>
            <a:spLocks noGrp="1"/>
          </p:cNvSpPr>
          <p:nvPr>
            <p:ph type="sldNum" sz="quarter" idx="12"/>
          </p:nvPr>
        </p:nvSpPr>
        <p:spPr/>
        <p:txBody>
          <a:bodyPr/>
          <a:lstStyle/>
          <a:p>
            <a:fld id="{909F50FE-8905-4864-B191-97F68EFB57C5}" type="slidenum">
              <a:rPr lang="en-US" altLang="zh-TW"/>
              <a:pPr/>
              <a:t>55</a:t>
            </a:fld>
            <a:endParaRPr lang="en-US" altLang="zh-TW"/>
          </a:p>
        </p:txBody>
      </p:sp>
      <p:sp>
        <p:nvSpPr>
          <p:cNvPr id="81922" name="Rectangle 2"/>
          <p:cNvSpPr>
            <a:spLocks noGrp="1" noChangeArrowheads="1"/>
          </p:cNvSpPr>
          <p:nvPr>
            <p:ph type="title" idx="4294967295"/>
          </p:nvPr>
        </p:nvSpPr>
        <p:spPr>
          <a:xfrm>
            <a:off x="685800" y="260350"/>
            <a:ext cx="7772400" cy="647700"/>
          </a:xfrm>
        </p:spPr>
        <p:txBody>
          <a:bodyPr lIns="92075" tIns="46038" rIns="92075" bIns="46038"/>
          <a:lstStyle/>
          <a:p>
            <a:r>
              <a:rPr lang="zh-TW" altLang="en-US" sz="4000"/>
              <a:t>公務機關個資保護執行程序</a:t>
            </a:r>
          </a:p>
        </p:txBody>
      </p:sp>
      <p:sp>
        <p:nvSpPr>
          <p:cNvPr id="1760259" name="Text Box 36"/>
          <p:cNvSpPr txBox="1">
            <a:spLocks noChangeArrowheads="1"/>
          </p:cNvSpPr>
          <p:nvPr/>
        </p:nvSpPr>
        <p:spPr bwMode="auto">
          <a:xfrm>
            <a:off x="153988" y="3573463"/>
            <a:ext cx="1152525" cy="641350"/>
          </a:xfrm>
          <a:prstGeom prst="rect">
            <a:avLst/>
          </a:prstGeom>
          <a:noFill/>
          <a:ln w="9525">
            <a:noFill/>
            <a:miter lim="800000"/>
            <a:headEnd/>
            <a:tailEnd/>
          </a:ln>
        </p:spPr>
        <p:txBody>
          <a:bodyPr>
            <a:spAutoFit/>
          </a:bodyPr>
          <a:lstStyle/>
          <a:p>
            <a:r>
              <a:rPr lang="zh-TW" altLang="en-US" sz="1800">
                <a:latin typeface="Arial" charset="0"/>
              </a:rPr>
              <a:t>建立管理作業流程</a:t>
            </a:r>
          </a:p>
        </p:txBody>
      </p:sp>
      <p:sp>
        <p:nvSpPr>
          <p:cNvPr id="1760260" name="Text Box 40"/>
          <p:cNvSpPr txBox="1">
            <a:spLocks noChangeArrowheads="1"/>
          </p:cNvSpPr>
          <p:nvPr/>
        </p:nvSpPr>
        <p:spPr bwMode="auto">
          <a:xfrm>
            <a:off x="153988" y="4437063"/>
            <a:ext cx="1152525" cy="366712"/>
          </a:xfrm>
          <a:prstGeom prst="rect">
            <a:avLst/>
          </a:prstGeom>
          <a:noFill/>
          <a:ln w="9525">
            <a:noFill/>
            <a:miter lim="800000"/>
            <a:headEnd/>
            <a:tailEnd/>
          </a:ln>
        </p:spPr>
        <p:txBody>
          <a:bodyPr>
            <a:spAutoFit/>
          </a:bodyPr>
          <a:lstStyle/>
          <a:p>
            <a:r>
              <a:rPr lang="zh-TW" altLang="en-US" sz="1800">
                <a:latin typeface="Arial" charset="0"/>
              </a:rPr>
              <a:t>法規要求</a:t>
            </a:r>
          </a:p>
        </p:txBody>
      </p:sp>
      <p:sp>
        <p:nvSpPr>
          <p:cNvPr id="1760261" name="Text Box 45"/>
          <p:cNvSpPr txBox="1">
            <a:spLocks noChangeArrowheads="1"/>
          </p:cNvSpPr>
          <p:nvPr/>
        </p:nvSpPr>
        <p:spPr bwMode="auto">
          <a:xfrm>
            <a:off x="153988" y="5013325"/>
            <a:ext cx="1152525" cy="1465263"/>
          </a:xfrm>
          <a:prstGeom prst="rect">
            <a:avLst/>
          </a:prstGeom>
          <a:noFill/>
          <a:ln w="9525">
            <a:noFill/>
            <a:miter lim="800000"/>
            <a:headEnd/>
            <a:tailEnd/>
          </a:ln>
        </p:spPr>
        <p:txBody>
          <a:bodyPr>
            <a:spAutoFit/>
          </a:bodyPr>
          <a:lstStyle/>
          <a:p>
            <a:r>
              <a:rPr lang="zh-TW" altLang="en-US" sz="1800">
                <a:latin typeface="Arial" charset="0"/>
              </a:rPr>
              <a:t>中央目的事業主管機關得指定非公務機關訂定</a:t>
            </a:r>
          </a:p>
        </p:txBody>
      </p:sp>
      <p:grpSp>
        <p:nvGrpSpPr>
          <p:cNvPr id="1760262" name="Group 47"/>
          <p:cNvGrpSpPr>
            <a:grpSpLocks/>
          </p:cNvGrpSpPr>
          <p:nvPr/>
        </p:nvGrpSpPr>
        <p:grpSpPr bwMode="auto">
          <a:xfrm>
            <a:off x="549275" y="1125538"/>
            <a:ext cx="8594725" cy="4391025"/>
            <a:chOff x="255" y="1117"/>
            <a:chExt cx="5414" cy="2766"/>
          </a:xfrm>
        </p:grpSpPr>
        <p:sp>
          <p:nvSpPr>
            <p:cNvPr id="7" name="文字方塊 6"/>
            <p:cNvSpPr txBox="1">
              <a:spLocks noChangeArrowheads="1"/>
            </p:cNvSpPr>
            <p:nvPr/>
          </p:nvSpPr>
          <p:spPr bwMode="auto">
            <a:xfrm>
              <a:off x="4558" y="1117"/>
              <a:ext cx="1012" cy="327"/>
            </a:xfrm>
            <a:prstGeom prst="rect">
              <a:avLst/>
            </a:prstGeom>
            <a:gradFill rotWithShape="1">
              <a:gsLst>
                <a:gs pos="0">
                  <a:srgbClr val="A3C4FF"/>
                </a:gs>
                <a:gs pos="35001">
                  <a:srgbClr val="BFD5FF"/>
                </a:gs>
                <a:gs pos="100000">
                  <a:srgbClr val="E5EEFF"/>
                </a:gs>
              </a:gsLst>
              <a:lin ang="16200000" scaled="1"/>
            </a:gradFill>
            <a:ln w="22225" algn="ctr">
              <a:noFill/>
              <a:miter lim="800000"/>
              <a:headEnd/>
              <a:tailEnd/>
            </a:ln>
            <a:effectLst>
              <a:outerShdw dist="20000" dir="5400000" rotWithShape="0">
                <a:srgbClr val="000000">
                  <a:alpha val="37999"/>
                </a:srgbClr>
              </a:outerShdw>
            </a:effectLst>
          </p:spPr>
          <p:txBody>
            <a:bodyPr wrap="none">
              <a:spAutoFit/>
            </a:bodyPr>
            <a:lstStyle/>
            <a:p>
              <a:pPr>
                <a:spcBef>
                  <a:spcPct val="0"/>
                </a:spcBef>
                <a:defRPr/>
              </a:pPr>
              <a:r>
                <a:rPr kumimoji="0" lang="zh-TW" altLang="en-US" sz="2800" b="1">
                  <a:solidFill>
                    <a:srgbClr val="003366"/>
                  </a:solidFill>
                  <a:latin typeface="標楷體" pitchFamily="65" charset="-120"/>
                </a:rPr>
                <a:t>委託關係</a:t>
              </a:r>
            </a:p>
          </p:txBody>
        </p:sp>
        <p:sp>
          <p:nvSpPr>
            <p:cNvPr id="4" name="文字方塊 3"/>
            <p:cNvSpPr txBox="1">
              <a:spLocks noChangeArrowheads="1"/>
            </p:cNvSpPr>
            <p:nvPr/>
          </p:nvSpPr>
          <p:spPr bwMode="auto">
            <a:xfrm>
              <a:off x="1139" y="1660"/>
              <a:ext cx="564" cy="327"/>
            </a:xfrm>
            <a:prstGeom prst="rect">
              <a:avLst/>
            </a:prstGeom>
            <a:gradFill rotWithShape="1">
              <a:gsLst>
                <a:gs pos="0">
                  <a:srgbClr val="A3C4FF"/>
                </a:gs>
                <a:gs pos="35001">
                  <a:srgbClr val="BFD5FF"/>
                </a:gs>
                <a:gs pos="100000">
                  <a:srgbClr val="E5EEFF"/>
                </a:gs>
              </a:gsLst>
              <a:lin ang="16200000" scaled="1"/>
            </a:gradFill>
            <a:ln w="22225" algn="ctr">
              <a:noFill/>
              <a:miter lim="800000"/>
              <a:headEnd/>
              <a:tailEnd/>
            </a:ln>
            <a:effectLst>
              <a:outerShdw dist="20000" dir="5400000" rotWithShape="0">
                <a:srgbClr val="000000">
                  <a:alpha val="37999"/>
                </a:srgbClr>
              </a:outerShdw>
            </a:effectLst>
          </p:spPr>
          <p:txBody>
            <a:bodyPr wrap="none">
              <a:spAutoFit/>
            </a:bodyPr>
            <a:lstStyle/>
            <a:p>
              <a:pPr>
                <a:spcBef>
                  <a:spcPct val="0"/>
                </a:spcBef>
                <a:defRPr/>
              </a:pPr>
              <a:r>
                <a:rPr kumimoji="0" lang="zh-TW" altLang="en-US" sz="2800" b="1">
                  <a:solidFill>
                    <a:srgbClr val="003366"/>
                  </a:solidFill>
                  <a:latin typeface="標楷體" pitchFamily="65" charset="-120"/>
                </a:rPr>
                <a:t>蒐集</a:t>
              </a:r>
            </a:p>
          </p:txBody>
        </p:sp>
        <p:sp>
          <p:nvSpPr>
            <p:cNvPr id="5" name="文字方塊 4"/>
            <p:cNvSpPr txBox="1">
              <a:spLocks noChangeArrowheads="1"/>
            </p:cNvSpPr>
            <p:nvPr/>
          </p:nvSpPr>
          <p:spPr bwMode="auto">
            <a:xfrm>
              <a:off x="2454" y="1660"/>
              <a:ext cx="564" cy="327"/>
            </a:xfrm>
            <a:prstGeom prst="rect">
              <a:avLst/>
            </a:prstGeom>
            <a:gradFill rotWithShape="1">
              <a:gsLst>
                <a:gs pos="0">
                  <a:srgbClr val="A3C4FF"/>
                </a:gs>
                <a:gs pos="35001">
                  <a:srgbClr val="BFD5FF"/>
                </a:gs>
                <a:gs pos="100000">
                  <a:srgbClr val="E5EEFF"/>
                </a:gs>
              </a:gsLst>
              <a:lin ang="16200000" scaled="1"/>
            </a:gradFill>
            <a:ln w="22225" algn="ctr">
              <a:noFill/>
              <a:miter lim="800000"/>
              <a:headEnd/>
              <a:tailEnd/>
            </a:ln>
            <a:effectLst>
              <a:outerShdw dist="20000" dir="5400000" rotWithShape="0">
                <a:srgbClr val="000000">
                  <a:alpha val="37999"/>
                </a:srgbClr>
              </a:outerShdw>
            </a:effectLst>
          </p:spPr>
          <p:txBody>
            <a:bodyPr wrap="none">
              <a:spAutoFit/>
            </a:bodyPr>
            <a:lstStyle/>
            <a:p>
              <a:pPr>
                <a:spcBef>
                  <a:spcPct val="0"/>
                </a:spcBef>
                <a:defRPr/>
              </a:pPr>
              <a:r>
                <a:rPr kumimoji="0" lang="zh-TW" altLang="en-US" sz="2800" b="1">
                  <a:solidFill>
                    <a:srgbClr val="003366"/>
                  </a:solidFill>
                  <a:latin typeface="標楷體" pitchFamily="65" charset="-120"/>
                </a:rPr>
                <a:t>處理</a:t>
              </a:r>
            </a:p>
          </p:txBody>
        </p:sp>
        <p:sp>
          <p:nvSpPr>
            <p:cNvPr id="6" name="文字方塊 5"/>
            <p:cNvSpPr txBox="1">
              <a:spLocks noChangeArrowheads="1"/>
            </p:cNvSpPr>
            <p:nvPr/>
          </p:nvSpPr>
          <p:spPr bwMode="auto">
            <a:xfrm>
              <a:off x="3696" y="1661"/>
              <a:ext cx="615" cy="327"/>
            </a:xfrm>
            <a:prstGeom prst="rect">
              <a:avLst/>
            </a:prstGeom>
            <a:gradFill rotWithShape="1">
              <a:gsLst>
                <a:gs pos="0">
                  <a:srgbClr val="A3C4FF"/>
                </a:gs>
                <a:gs pos="35001">
                  <a:srgbClr val="BFD5FF"/>
                </a:gs>
                <a:gs pos="100000">
                  <a:srgbClr val="E5EEFF"/>
                </a:gs>
              </a:gsLst>
              <a:lin ang="16200000" scaled="1"/>
            </a:gradFill>
            <a:ln w="22225" algn="ctr">
              <a:noFill/>
              <a:miter lim="800000"/>
              <a:headEnd/>
              <a:tailEnd/>
            </a:ln>
            <a:effectLst>
              <a:outerShdw dist="20000" dir="5400000" rotWithShape="0">
                <a:srgbClr val="000000">
                  <a:alpha val="37999"/>
                </a:srgbClr>
              </a:outerShdw>
            </a:effectLst>
          </p:spPr>
          <p:txBody>
            <a:bodyPr>
              <a:spAutoFit/>
            </a:bodyPr>
            <a:lstStyle/>
            <a:p>
              <a:pPr>
                <a:spcBef>
                  <a:spcPct val="0"/>
                </a:spcBef>
                <a:defRPr/>
              </a:pPr>
              <a:r>
                <a:rPr kumimoji="0" lang="zh-TW" altLang="en-US" sz="2800" b="1">
                  <a:solidFill>
                    <a:srgbClr val="003366"/>
                  </a:solidFill>
                  <a:latin typeface="標楷體" pitchFamily="65" charset="-120"/>
                </a:rPr>
                <a:t>利用</a:t>
              </a:r>
            </a:p>
          </p:txBody>
        </p:sp>
        <p:sp>
          <p:nvSpPr>
            <p:cNvPr id="21" name="文字方塊 20"/>
            <p:cNvSpPr txBox="1">
              <a:spLocks noChangeArrowheads="1"/>
            </p:cNvSpPr>
            <p:nvPr/>
          </p:nvSpPr>
          <p:spPr bwMode="auto">
            <a:xfrm>
              <a:off x="255" y="1117"/>
              <a:ext cx="385" cy="1434"/>
            </a:xfrm>
            <a:prstGeom prst="rect">
              <a:avLst/>
            </a:prstGeom>
            <a:gradFill rotWithShape="1">
              <a:gsLst>
                <a:gs pos="0">
                  <a:srgbClr val="A3C4FF"/>
                </a:gs>
                <a:gs pos="35001">
                  <a:srgbClr val="BFD5FF"/>
                </a:gs>
                <a:gs pos="100000">
                  <a:srgbClr val="E5EEFF"/>
                </a:gs>
              </a:gsLst>
              <a:lin ang="16200000" scaled="1"/>
            </a:gradFill>
            <a:ln w="22225" algn="ctr">
              <a:noFill/>
              <a:miter lim="800000"/>
              <a:headEnd/>
              <a:tailEnd/>
            </a:ln>
            <a:effectLst>
              <a:outerShdw dist="20000" dir="5400000" rotWithShape="0">
                <a:srgbClr val="000000">
                  <a:alpha val="37999"/>
                </a:srgbClr>
              </a:outerShdw>
            </a:effectLst>
          </p:spPr>
          <p:txBody>
            <a:bodyPr vert="eaVert">
              <a:spAutoFit/>
            </a:bodyPr>
            <a:lstStyle/>
            <a:p>
              <a:pPr>
                <a:spcBef>
                  <a:spcPct val="0"/>
                </a:spcBef>
                <a:defRPr/>
              </a:pPr>
              <a:r>
                <a:rPr kumimoji="0" lang="zh-TW" altLang="en-US" sz="2800" b="1">
                  <a:solidFill>
                    <a:srgbClr val="003366"/>
                  </a:solidFill>
                  <a:latin typeface="標楷體" pitchFamily="65" charset="-120"/>
                </a:rPr>
                <a:t>確認資料種類</a:t>
              </a:r>
            </a:p>
          </p:txBody>
        </p:sp>
        <p:cxnSp>
          <p:nvCxnSpPr>
            <p:cNvPr id="36" name="直線單箭頭接點 35"/>
            <p:cNvCxnSpPr>
              <a:cxnSpLocks noChangeShapeType="1"/>
              <a:stCxn id="21" idx="3"/>
              <a:endCxn id="4" idx="1"/>
            </p:cNvCxnSpPr>
            <p:nvPr/>
          </p:nvCxnSpPr>
          <p:spPr bwMode="auto">
            <a:xfrm flipV="1">
              <a:off x="640" y="1824"/>
              <a:ext cx="499" cy="10"/>
            </a:xfrm>
            <a:prstGeom prst="straightConnector1">
              <a:avLst/>
            </a:prstGeom>
            <a:noFill/>
            <a:ln w="38100" algn="ctr">
              <a:solidFill>
                <a:srgbClr val="00CCFF"/>
              </a:solidFill>
              <a:round/>
              <a:headEnd/>
              <a:tailEnd type="arrow" w="med" len="med"/>
            </a:ln>
            <a:effectLst>
              <a:outerShdw dist="23000" dir="5400000" rotWithShape="0">
                <a:srgbClr val="000000">
                  <a:alpha val="34999"/>
                </a:srgbClr>
              </a:outerShdw>
            </a:effectLst>
          </p:spPr>
        </p:cxnSp>
        <p:cxnSp>
          <p:nvCxnSpPr>
            <p:cNvPr id="38" name="直線單箭頭接點 37"/>
            <p:cNvCxnSpPr>
              <a:cxnSpLocks noChangeShapeType="1"/>
              <a:stCxn id="4" idx="3"/>
              <a:endCxn id="5" idx="1"/>
            </p:cNvCxnSpPr>
            <p:nvPr/>
          </p:nvCxnSpPr>
          <p:spPr bwMode="auto">
            <a:xfrm>
              <a:off x="1703" y="1824"/>
              <a:ext cx="751" cy="0"/>
            </a:xfrm>
            <a:prstGeom prst="straightConnector1">
              <a:avLst/>
            </a:prstGeom>
            <a:noFill/>
            <a:ln w="38100" algn="ctr">
              <a:solidFill>
                <a:srgbClr val="00CCFF"/>
              </a:solidFill>
              <a:round/>
              <a:headEnd/>
              <a:tailEnd type="arrow" w="med" len="med"/>
            </a:ln>
            <a:effectLst>
              <a:outerShdw dist="23000" dir="5400000" rotWithShape="0">
                <a:srgbClr val="000000">
                  <a:alpha val="34999"/>
                </a:srgbClr>
              </a:outerShdw>
            </a:effectLst>
          </p:spPr>
        </p:cxnSp>
        <p:cxnSp>
          <p:nvCxnSpPr>
            <p:cNvPr id="58" name="肘形接點 57"/>
            <p:cNvCxnSpPr>
              <a:cxnSpLocks noChangeShapeType="1"/>
              <a:stCxn id="5" idx="3"/>
              <a:endCxn id="6" idx="1"/>
            </p:cNvCxnSpPr>
            <p:nvPr/>
          </p:nvCxnSpPr>
          <p:spPr bwMode="auto">
            <a:xfrm>
              <a:off x="3018" y="1824"/>
              <a:ext cx="678" cy="1"/>
            </a:xfrm>
            <a:prstGeom prst="bentConnector3">
              <a:avLst>
                <a:gd name="adj1" fmla="val 50000"/>
              </a:avLst>
            </a:prstGeom>
            <a:noFill/>
            <a:ln w="38100" algn="ctr">
              <a:solidFill>
                <a:srgbClr val="00CCFF"/>
              </a:solidFill>
              <a:miter lim="800000"/>
              <a:headEnd/>
              <a:tailEnd type="arrow" w="med" len="med"/>
            </a:ln>
            <a:effectLst>
              <a:outerShdw dist="23000" dir="5400000" rotWithShape="0">
                <a:srgbClr val="000000">
                  <a:alpha val="34999"/>
                </a:srgbClr>
              </a:outerShdw>
            </a:effectLst>
          </p:spPr>
        </p:cxnSp>
        <p:sp>
          <p:nvSpPr>
            <p:cNvPr id="2" name="文字方塊 5"/>
            <p:cNvSpPr txBox="1">
              <a:spLocks noChangeArrowheads="1"/>
            </p:cNvSpPr>
            <p:nvPr/>
          </p:nvSpPr>
          <p:spPr bwMode="auto">
            <a:xfrm>
              <a:off x="4830" y="1661"/>
              <a:ext cx="615" cy="327"/>
            </a:xfrm>
            <a:prstGeom prst="rect">
              <a:avLst/>
            </a:prstGeom>
            <a:gradFill rotWithShape="1">
              <a:gsLst>
                <a:gs pos="0">
                  <a:srgbClr val="A3C4FF"/>
                </a:gs>
                <a:gs pos="35001">
                  <a:srgbClr val="BFD5FF"/>
                </a:gs>
                <a:gs pos="100000">
                  <a:srgbClr val="E5EEFF"/>
                </a:gs>
              </a:gsLst>
              <a:lin ang="16200000" scaled="1"/>
            </a:gradFill>
            <a:ln w="22225" algn="ctr">
              <a:noFill/>
              <a:miter lim="800000"/>
              <a:headEnd/>
              <a:tailEnd/>
            </a:ln>
            <a:effectLst>
              <a:outerShdw dist="20000" dir="5400000" rotWithShape="0">
                <a:srgbClr val="000000">
                  <a:alpha val="37999"/>
                </a:srgbClr>
              </a:outerShdw>
            </a:effectLst>
          </p:spPr>
          <p:txBody>
            <a:bodyPr>
              <a:spAutoFit/>
            </a:bodyPr>
            <a:lstStyle/>
            <a:p>
              <a:pPr>
                <a:spcBef>
                  <a:spcPct val="0"/>
                </a:spcBef>
                <a:defRPr/>
              </a:pPr>
              <a:r>
                <a:rPr kumimoji="0" lang="zh-TW" altLang="en-US" sz="2800" b="1">
                  <a:solidFill>
                    <a:srgbClr val="003366"/>
                  </a:solidFill>
                  <a:latin typeface="標楷體" pitchFamily="65" charset="-120"/>
                </a:rPr>
                <a:t>刪除</a:t>
              </a:r>
            </a:p>
          </p:txBody>
        </p:sp>
        <p:cxnSp>
          <p:nvCxnSpPr>
            <p:cNvPr id="3" name="肘形接點 57"/>
            <p:cNvCxnSpPr>
              <a:cxnSpLocks noChangeShapeType="1"/>
              <a:stCxn id="6" idx="3"/>
              <a:endCxn id="0" idx="1"/>
            </p:cNvCxnSpPr>
            <p:nvPr/>
          </p:nvCxnSpPr>
          <p:spPr bwMode="auto">
            <a:xfrm>
              <a:off x="4311" y="1825"/>
              <a:ext cx="519" cy="0"/>
            </a:xfrm>
            <a:prstGeom prst="straightConnector1">
              <a:avLst/>
            </a:prstGeom>
            <a:noFill/>
            <a:ln w="38100" algn="ctr">
              <a:solidFill>
                <a:srgbClr val="00CCFF"/>
              </a:solidFill>
              <a:round/>
              <a:headEnd/>
              <a:tailEnd type="arrow" w="med" len="med"/>
            </a:ln>
            <a:effectLst>
              <a:outerShdw dist="23000" dir="5400000" rotWithShape="0">
                <a:srgbClr val="000000">
                  <a:alpha val="34999"/>
                </a:srgbClr>
              </a:outerShdw>
            </a:effectLst>
          </p:spPr>
        </p:cxnSp>
        <p:sp>
          <p:nvSpPr>
            <p:cNvPr id="1760273" name="AutoShape 23"/>
            <p:cNvSpPr>
              <a:spLocks noChangeArrowheads="1"/>
            </p:cNvSpPr>
            <p:nvPr/>
          </p:nvSpPr>
          <p:spPr bwMode="auto">
            <a:xfrm>
              <a:off x="748" y="2069"/>
              <a:ext cx="680" cy="272"/>
            </a:xfrm>
            <a:prstGeom prst="roundRect">
              <a:avLst>
                <a:gd name="adj" fmla="val 16667"/>
              </a:avLst>
            </a:prstGeom>
            <a:solidFill>
              <a:srgbClr val="808080"/>
            </a:solidFill>
            <a:ln w="9525">
              <a:noFill/>
              <a:round/>
              <a:headEnd/>
              <a:tailEnd/>
            </a:ln>
          </p:spPr>
          <p:txBody>
            <a:bodyPr wrap="none" anchor="ctr"/>
            <a:lstStyle/>
            <a:p>
              <a:pPr algn="ctr">
                <a:spcBef>
                  <a:spcPct val="0"/>
                </a:spcBef>
              </a:pPr>
              <a:r>
                <a:rPr lang="zh-TW" altLang="en-US" sz="2000" b="1">
                  <a:solidFill>
                    <a:schemeClr val="bg1"/>
                  </a:solidFill>
                  <a:latin typeface="Arial" charset="0"/>
                </a:rPr>
                <a:t>蒐集要件</a:t>
              </a:r>
            </a:p>
          </p:txBody>
        </p:sp>
        <p:sp>
          <p:nvSpPr>
            <p:cNvPr id="1760274" name="AutoShape 24"/>
            <p:cNvSpPr>
              <a:spLocks noChangeArrowheads="1"/>
            </p:cNvSpPr>
            <p:nvPr/>
          </p:nvSpPr>
          <p:spPr bwMode="auto">
            <a:xfrm>
              <a:off x="1474" y="2069"/>
              <a:ext cx="680" cy="272"/>
            </a:xfrm>
            <a:prstGeom prst="roundRect">
              <a:avLst>
                <a:gd name="adj" fmla="val 16667"/>
              </a:avLst>
            </a:prstGeom>
            <a:solidFill>
              <a:srgbClr val="808080"/>
            </a:solidFill>
            <a:ln w="9525">
              <a:noFill/>
              <a:round/>
              <a:headEnd/>
              <a:tailEnd/>
            </a:ln>
          </p:spPr>
          <p:txBody>
            <a:bodyPr wrap="none" anchor="ctr"/>
            <a:lstStyle/>
            <a:p>
              <a:pPr algn="ctr">
                <a:spcBef>
                  <a:spcPct val="0"/>
                </a:spcBef>
              </a:pPr>
              <a:r>
                <a:rPr lang="zh-TW" altLang="en-US" sz="2000" b="1">
                  <a:solidFill>
                    <a:schemeClr val="bg1"/>
                  </a:solidFill>
                  <a:latin typeface="Arial" charset="0"/>
                </a:rPr>
                <a:t>告知義務</a:t>
              </a:r>
            </a:p>
          </p:txBody>
        </p:sp>
        <p:sp>
          <p:nvSpPr>
            <p:cNvPr id="1760275" name="AutoShape 25"/>
            <p:cNvSpPr>
              <a:spLocks noChangeArrowheads="1"/>
            </p:cNvSpPr>
            <p:nvPr/>
          </p:nvSpPr>
          <p:spPr bwMode="auto">
            <a:xfrm>
              <a:off x="2426" y="2069"/>
              <a:ext cx="680" cy="272"/>
            </a:xfrm>
            <a:prstGeom prst="roundRect">
              <a:avLst>
                <a:gd name="adj" fmla="val 16667"/>
              </a:avLst>
            </a:prstGeom>
            <a:solidFill>
              <a:srgbClr val="808080"/>
            </a:solidFill>
            <a:ln w="9525">
              <a:noFill/>
              <a:round/>
              <a:headEnd/>
              <a:tailEnd/>
            </a:ln>
          </p:spPr>
          <p:txBody>
            <a:bodyPr wrap="none" anchor="ctr"/>
            <a:lstStyle/>
            <a:p>
              <a:pPr algn="ctr">
                <a:spcBef>
                  <a:spcPct val="0"/>
                </a:spcBef>
              </a:pPr>
              <a:r>
                <a:rPr lang="zh-TW" altLang="en-US" sz="2000" b="1">
                  <a:solidFill>
                    <a:schemeClr val="bg1"/>
                  </a:solidFill>
                  <a:latin typeface="Arial" charset="0"/>
                </a:rPr>
                <a:t>安全維護</a:t>
              </a:r>
            </a:p>
          </p:txBody>
        </p:sp>
        <p:sp>
          <p:nvSpPr>
            <p:cNvPr id="1760276" name="AutoShape 26"/>
            <p:cNvSpPr>
              <a:spLocks noChangeArrowheads="1"/>
            </p:cNvSpPr>
            <p:nvPr/>
          </p:nvSpPr>
          <p:spPr bwMode="auto">
            <a:xfrm>
              <a:off x="3515" y="2069"/>
              <a:ext cx="998" cy="272"/>
            </a:xfrm>
            <a:prstGeom prst="roundRect">
              <a:avLst>
                <a:gd name="adj" fmla="val 16667"/>
              </a:avLst>
            </a:prstGeom>
            <a:solidFill>
              <a:srgbClr val="808080"/>
            </a:solidFill>
            <a:ln w="9525">
              <a:noFill/>
              <a:round/>
              <a:headEnd/>
              <a:tailEnd/>
            </a:ln>
          </p:spPr>
          <p:txBody>
            <a:bodyPr wrap="none" anchor="ctr"/>
            <a:lstStyle/>
            <a:p>
              <a:pPr algn="ctr">
                <a:spcBef>
                  <a:spcPct val="0"/>
                </a:spcBef>
              </a:pPr>
              <a:r>
                <a:rPr lang="zh-TW" altLang="en-US" sz="2000" b="1">
                  <a:solidFill>
                    <a:schemeClr val="bg1"/>
                  </a:solidFill>
                  <a:latin typeface="Arial" charset="0"/>
                </a:rPr>
                <a:t>符合特定目的</a:t>
              </a:r>
            </a:p>
          </p:txBody>
        </p:sp>
        <p:sp>
          <p:nvSpPr>
            <p:cNvPr id="1760277" name="AutoShape 28"/>
            <p:cNvSpPr>
              <a:spLocks noChangeArrowheads="1"/>
            </p:cNvSpPr>
            <p:nvPr/>
          </p:nvSpPr>
          <p:spPr bwMode="auto">
            <a:xfrm>
              <a:off x="1020" y="2478"/>
              <a:ext cx="4649" cy="635"/>
            </a:xfrm>
            <a:prstGeom prst="roundRect">
              <a:avLst>
                <a:gd name="adj" fmla="val 16667"/>
              </a:avLst>
            </a:prstGeom>
            <a:solidFill>
              <a:schemeClr val="accent1"/>
            </a:solidFill>
            <a:ln w="9525">
              <a:noFill/>
              <a:round/>
              <a:headEnd/>
              <a:tailEnd/>
            </a:ln>
          </p:spPr>
          <p:txBody>
            <a:bodyPr wrap="none" anchor="ctr"/>
            <a:lstStyle/>
            <a:p>
              <a:pPr>
                <a:spcBef>
                  <a:spcPct val="0"/>
                </a:spcBef>
              </a:pPr>
              <a:r>
                <a:rPr lang="zh-TW" altLang="en-US" sz="2000" b="1">
                  <a:solidFill>
                    <a:schemeClr val="bg1"/>
                  </a:solidFill>
                  <a:latin typeface="Arial" charset="0"/>
                </a:rPr>
                <a:t>接受當事人行使權利</a:t>
              </a:r>
            </a:p>
            <a:p>
              <a:pPr>
                <a:spcBef>
                  <a:spcPct val="0"/>
                </a:spcBef>
              </a:pPr>
              <a:endParaRPr lang="zh-TW" altLang="en-US" sz="2000" b="1">
                <a:solidFill>
                  <a:schemeClr val="bg1"/>
                </a:solidFill>
                <a:latin typeface="Arial" charset="0"/>
              </a:endParaRPr>
            </a:p>
            <a:p>
              <a:pPr>
                <a:spcBef>
                  <a:spcPct val="0"/>
                </a:spcBef>
              </a:pPr>
              <a:endParaRPr lang="en-US" altLang="zh-TW" sz="2000" b="1">
                <a:solidFill>
                  <a:schemeClr val="bg1"/>
                </a:solidFill>
                <a:latin typeface="Arial" charset="0"/>
              </a:endParaRPr>
            </a:p>
          </p:txBody>
        </p:sp>
        <p:sp>
          <p:nvSpPr>
            <p:cNvPr id="1760278" name="AutoShape 29"/>
            <p:cNvSpPr>
              <a:spLocks noChangeArrowheads="1"/>
            </p:cNvSpPr>
            <p:nvPr/>
          </p:nvSpPr>
          <p:spPr bwMode="auto">
            <a:xfrm>
              <a:off x="1066" y="2795"/>
              <a:ext cx="454"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查詢</a:t>
              </a:r>
            </a:p>
          </p:txBody>
        </p:sp>
        <p:sp>
          <p:nvSpPr>
            <p:cNvPr id="1760279" name="AutoShape 30"/>
            <p:cNvSpPr>
              <a:spLocks noChangeArrowheads="1"/>
            </p:cNvSpPr>
            <p:nvPr/>
          </p:nvSpPr>
          <p:spPr bwMode="auto">
            <a:xfrm>
              <a:off x="1565" y="2795"/>
              <a:ext cx="454"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閱覽</a:t>
              </a:r>
            </a:p>
          </p:txBody>
        </p:sp>
        <p:sp>
          <p:nvSpPr>
            <p:cNvPr id="1760280" name="AutoShape 31"/>
            <p:cNvSpPr>
              <a:spLocks noChangeArrowheads="1"/>
            </p:cNvSpPr>
            <p:nvPr/>
          </p:nvSpPr>
          <p:spPr bwMode="auto">
            <a:xfrm>
              <a:off x="2064" y="2795"/>
              <a:ext cx="771"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製給複製本</a:t>
              </a:r>
            </a:p>
          </p:txBody>
        </p:sp>
        <p:sp>
          <p:nvSpPr>
            <p:cNvPr id="1760281" name="AutoShape 32"/>
            <p:cNvSpPr>
              <a:spLocks noChangeArrowheads="1"/>
            </p:cNvSpPr>
            <p:nvPr/>
          </p:nvSpPr>
          <p:spPr bwMode="auto">
            <a:xfrm>
              <a:off x="2880" y="2795"/>
              <a:ext cx="454"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補充</a:t>
              </a:r>
            </a:p>
          </p:txBody>
        </p:sp>
        <p:sp>
          <p:nvSpPr>
            <p:cNvPr id="1760282" name="AutoShape 33"/>
            <p:cNvSpPr>
              <a:spLocks noChangeArrowheads="1"/>
            </p:cNvSpPr>
            <p:nvPr/>
          </p:nvSpPr>
          <p:spPr bwMode="auto">
            <a:xfrm>
              <a:off x="3379" y="2795"/>
              <a:ext cx="454"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更正</a:t>
              </a:r>
            </a:p>
          </p:txBody>
        </p:sp>
        <p:sp>
          <p:nvSpPr>
            <p:cNvPr id="1760283" name="AutoShape 34"/>
            <p:cNvSpPr>
              <a:spLocks noChangeArrowheads="1"/>
            </p:cNvSpPr>
            <p:nvPr/>
          </p:nvSpPr>
          <p:spPr bwMode="auto">
            <a:xfrm>
              <a:off x="3878" y="2795"/>
              <a:ext cx="1270"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停止蒐集處理利用</a:t>
              </a:r>
            </a:p>
          </p:txBody>
        </p:sp>
        <p:sp>
          <p:nvSpPr>
            <p:cNvPr id="1760284" name="AutoShape 35"/>
            <p:cNvSpPr>
              <a:spLocks noChangeArrowheads="1"/>
            </p:cNvSpPr>
            <p:nvPr/>
          </p:nvSpPr>
          <p:spPr bwMode="auto">
            <a:xfrm>
              <a:off x="5193" y="2795"/>
              <a:ext cx="454" cy="272"/>
            </a:xfrm>
            <a:prstGeom prst="roundRect">
              <a:avLst>
                <a:gd name="adj" fmla="val 16667"/>
              </a:avLst>
            </a:prstGeom>
            <a:solidFill>
              <a:schemeClr val="bg2"/>
            </a:solidFill>
            <a:ln w="9525">
              <a:noFill/>
              <a:round/>
              <a:headEnd/>
              <a:tailEnd/>
            </a:ln>
          </p:spPr>
          <p:txBody>
            <a:bodyPr wrap="none" anchor="ctr"/>
            <a:lstStyle/>
            <a:p>
              <a:pPr algn="ctr">
                <a:spcBef>
                  <a:spcPct val="0"/>
                </a:spcBef>
              </a:pPr>
              <a:r>
                <a:rPr lang="zh-TW" altLang="en-US" sz="2000">
                  <a:solidFill>
                    <a:srgbClr val="003366"/>
                  </a:solidFill>
                  <a:latin typeface="Arial" charset="0"/>
                </a:rPr>
                <a:t>刪除</a:t>
              </a:r>
            </a:p>
          </p:txBody>
        </p:sp>
        <p:sp>
          <p:nvSpPr>
            <p:cNvPr id="1760285" name="Line 37"/>
            <p:cNvSpPr>
              <a:spLocks noChangeShapeType="1"/>
            </p:cNvSpPr>
            <p:nvPr/>
          </p:nvSpPr>
          <p:spPr bwMode="auto">
            <a:xfrm>
              <a:off x="612" y="2840"/>
              <a:ext cx="363" cy="0"/>
            </a:xfrm>
            <a:prstGeom prst="line">
              <a:avLst/>
            </a:prstGeom>
            <a:noFill/>
            <a:ln w="9525">
              <a:solidFill>
                <a:schemeClr val="tx1"/>
              </a:solidFill>
              <a:round/>
              <a:headEnd/>
              <a:tailEnd type="triangle" w="med" len="med"/>
            </a:ln>
          </p:spPr>
          <p:txBody>
            <a:bodyPr/>
            <a:lstStyle/>
            <a:p>
              <a:endParaRPr lang="zh-TW" altLang="en-US"/>
            </a:p>
          </p:txBody>
        </p:sp>
        <p:sp>
          <p:nvSpPr>
            <p:cNvPr id="1760286" name="AutoShape 39"/>
            <p:cNvSpPr>
              <a:spLocks noChangeArrowheads="1"/>
            </p:cNvSpPr>
            <p:nvPr/>
          </p:nvSpPr>
          <p:spPr bwMode="auto">
            <a:xfrm>
              <a:off x="1020" y="3158"/>
              <a:ext cx="4649" cy="317"/>
            </a:xfrm>
            <a:prstGeom prst="roundRect">
              <a:avLst>
                <a:gd name="adj" fmla="val 16667"/>
              </a:avLst>
            </a:prstGeom>
            <a:solidFill>
              <a:srgbClr val="008000"/>
            </a:solidFill>
            <a:ln w="9525">
              <a:noFill/>
              <a:round/>
              <a:headEnd/>
              <a:tailEnd/>
            </a:ln>
          </p:spPr>
          <p:txBody>
            <a:bodyPr wrap="none" anchor="ctr"/>
            <a:lstStyle/>
            <a:p>
              <a:pPr>
                <a:spcBef>
                  <a:spcPct val="0"/>
                </a:spcBef>
              </a:pPr>
              <a:r>
                <a:rPr kumimoji="0" lang="zh-TW" altLang="en-US" sz="2000" b="1">
                  <a:solidFill>
                    <a:schemeClr val="bg1"/>
                  </a:solidFill>
                  <a:latin typeface="Arial" charset="0"/>
                </a:rPr>
                <a:t>採行適當資料檔案之安全措施</a:t>
              </a:r>
              <a:r>
                <a:rPr kumimoji="0" lang="en-US" altLang="zh-TW" sz="1800" b="1">
                  <a:solidFill>
                    <a:schemeClr val="bg1"/>
                  </a:solidFill>
                  <a:latin typeface="Arial" charset="0"/>
                </a:rPr>
                <a:t>(</a:t>
              </a:r>
              <a:r>
                <a:rPr kumimoji="0" lang="zh-TW" altLang="en-US" sz="1800" b="1">
                  <a:solidFill>
                    <a:schemeClr val="bg1"/>
                  </a:solidFill>
                  <a:latin typeface="Arial" charset="0"/>
                </a:rPr>
                <a:t>防止被竊取、竄改、毀損、滅失、洩漏</a:t>
              </a:r>
              <a:r>
                <a:rPr kumimoji="0" lang="en-US" altLang="zh-TW" sz="1800" b="1">
                  <a:solidFill>
                    <a:schemeClr val="bg1"/>
                  </a:solidFill>
                  <a:latin typeface="Arial" charset="0"/>
                </a:rPr>
                <a:t>)</a:t>
              </a:r>
            </a:p>
          </p:txBody>
        </p:sp>
        <p:sp>
          <p:nvSpPr>
            <p:cNvPr id="1760287" name="Line 41"/>
            <p:cNvSpPr>
              <a:spLocks noChangeShapeType="1"/>
            </p:cNvSpPr>
            <p:nvPr/>
          </p:nvSpPr>
          <p:spPr bwMode="auto">
            <a:xfrm>
              <a:off x="612" y="3339"/>
              <a:ext cx="363" cy="0"/>
            </a:xfrm>
            <a:prstGeom prst="line">
              <a:avLst/>
            </a:prstGeom>
            <a:noFill/>
            <a:ln w="9525">
              <a:solidFill>
                <a:schemeClr val="tx1"/>
              </a:solidFill>
              <a:round/>
              <a:headEnd/>
              <a:tailEnd type="triangle" w="med" len="med"/>
            </a:ln>
          </p:spPr>
          <p:txBody>
            <a:bodyPr/>
            <a:lstStyle/>
            <a:p>
              <a:endParaRPr lang="zh-TW" altLang="en-US"/>
            </a:p>
          </p:txBody>
        </p:sp>
        <p:sp>
          <p:nvSpPr>
            <p:cNvPr id="1760288" name="AutoShape 42"/>
            <p:cNvSpPr>
              <a:spLocks noChangeArrowheads="1"/>
            </p:cNvSpPr>
            <p:nvPr/>
          </p:nvSpPr>
          <p:spPr bwMode="auto">
            <a:xfrm>
              <a:off x="1020" y="3566"/>
              <a:ext cx="2132" cy="317"/>
            </a:xfrm>
            <a:prstGeom prst="roundRect">
              <a:avLst>
                <a:gd name="adj" fmla="val 16667"/>
              </a:avLst>
            </a:prstGeom>
            <a:solidFill>
              <a:srgbClr val="FFFF00"/>
            </a:solidFill>
            <a:ln w="9525">
              <a:noFill/>
              <a:round/>
              <a:headEnd/>
              <a:tailEnd/>
            </a:ln>
          </p:spPr>
          <p:txBody>
            <a:bodyPr wrap="none" anchor="ctr"/>
            <a:lstStyle/>
            <a:p>
              <a:pPr algn="ctr">
                <a:spcBef>
                  <a:spcPct val="0"/>
                </a:spcBef>
              </a:pPr>
              <a:r>
                <a:rPr kumimoji="0" lang="zh-TW" altLang="en-US" sz="2000" b="1">
                  <a:latin typeface="Arial" charset="0"/>
                </a:rPr>
                <a:t>個人資料檔案安全維護計畫</a:t>
              </a:r>
              <a:endParaRPr kumimoji="0" lang="zh-TW" altLang="en-US" sz="1800" b="1">
                <a:latin typeface="Arial" charset="0"/>
              </a:endParaRPr>
            </a:p>
          </p:txBody>
        </p:sp>
        <p:sp>
          <p:nvSpPr>
            <p:cNvPr id="1760289" name="AutoShape 44"/>
            <p:cNvSpPr>
              <a:spLocks noChangeArrowheads="1"/>
            </p:cNvSpPr>
            <p:nvPr/>
          </p:nvSpPr>
          <p:spPr bwMode="auto">
            <a:xfrm>
              <a:off x="3379" y="3566"/>
              <a:ext cx="2132" cy="317"/>
            </a:xfrm>
            <a:prstGeom prst="roundRect">
              <a:avLst>
                <a:gd name="adj" fmla="val 16667"/>
              </a:avLst>
            </a:prstGeom>
            <a:solidFill>
              <a:srgbClr val="FFCC00"/>
            </a:solidFill>
            <a:ln w="9525">
              <a:noFill/>
              <a:round/>
              <a:headEnd/>
              <a:tailEnd/>
            </a:ln>
          </p:spPr>
          <p:txBody>
            <a:bodyPr wrap="none" anchor="ctr"/>
            <a:lstStyle/>
            <a:p>
              <a:pPr algn="ctr">
                <a:spcBef>
                  <a:spcPct val="0"/>
                </a:spcBef>
              </a:pPr>
              <a:r>
                <a:rPr kumimoji="0" lang="zh-TW" altLang="en-US" sz="2000" b="1">
                  <a:solidFill>
                    <a:srgbClr val="990033"/>
                  </a:solidFill>
                  <a:latin typeface="Arial" charset="0"/>
                </a:rPr>
                <a:t>業務終止後個人資料處理方法</a:t>
              </a:r>
              <a:endParaRPr kumimoji="0" lang="zh-TW" altLang="en-US" sz="1800" b="1">
                <a:solidFill>
                  <a:srgbClr val="990033"/>
                </a:solidFill>
                <a:latin typeface="Arial" charset="0"/>
              </a:endParaRPr>
            </a:p>
          </p:txBody>
        </p:sp>
        <p:sp>
          <p:nvSpPr>
            <p:cNvPr id="1760290" name="Line 46"/>
            <p:cNvSpPr>
              <a:spLocks noChangeShapeType="1"/>
            </p:cNvSpPr>
            <p:nvPr/>
          </p:nvSpPr>
          <p:spPr bwMode="auto">
            <a:xfrm>
              <a:off x="612" y="3748"/>
              <a:ext cx="363" cy="0"/>
            </a:xfrm>
            <a:prstGeom prst="line">
              <a:avLst/>
            </a:prstGeom>
            <a:noFill/>
            <a:ln w="9525">
              <a:solidFill>
                <a:schemeClr val="tx1"/>
              </a:solidFill>
              <a:round/>
              <a:headEnd/>
              <a:tailEnd type="triangle" w="med" len="med"/>
            </a:ln>
          </p:spPr>
          <p:txBody>
            <a:bodyPr/>
            <a:lstStyle/>
            <a:p>
              <a:endParaRPr lang="zh-TW" alt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3"/>
          <p:cNvSpPr>
            <a:spLocks noGrp="1"/>
          </p:cNvSpPr>
          <p:nvPr>
            <p:ph type="sldNum" sz="quarter" idx="12"/>
          </p:nvPr>
        </p:nvSpPr>
        <p:spPr/>
        <p:txBody>
          <a:bodyPr/>
          <a:lstStyle/>
          <a:p>
            <a:fld id="{71ED8E65-DE2D-48F7-8340-4ED4B790A2F6}" type="slidenum">
              <a:rPr lang="en-US" altLang="zh-TW"/>
              <a:pPr/>
              <a:t>56</a:t>
            </a:fld>
            <a:endParaRPr lang="en-US" altLang="zh-TW"/>
          </a:p>
        </p:txBody>
      </p:sp>
      <p:sp>
        <p:nvSpPr>
          <p:cNvPr id="1747970" name="日期版面配置區 1"/>
          <p:cNvSpPr txBox="1">
            <a:spLocks noGrp="1"/>
          </p:cNvSpPr>
          <p:nvPr/>
        </p:nvSpPr>
        <p:spPr bwMode="auto">
          <a:xfrm>
            <a:off x="685800" y="6248400"/>
            <a:ext cx="1905000" cy="457200"/>
          </a:xfrm>
          <a:prstGeom prst="rect">
            <a:avLst/>
          </a:prstGeom>
          <a:noFill/>
          <a:ln w="9525">
            <a:noFill/>
            <a:miter lim="800000"/>
            <a:headEnd/>
            <a:tailEnd/>
          </a:ln>
        </p:spPr>
        <p:txBody>
          <a:bodyPr lIns="92075" tIns="46038" rIns="92075" bIns="46038" anchor="ctr"/>
          <a:lstStyle/>
          <a:p>
            <a:pPr>
              <a:spcBef>
                <a:spcPct val="0"/>
              </a:spcBef>
            </a:pPr>
            <a:endParaRPr kumimoji="0" lang="zh-TW" altLang="zh-TW" sz="1400">
              <a:ea typeface="新細明體" pitchFamily="18" charset="-120"/>
            </a:endParaRPr>
          </a:p>
        </p:txBody>
      </p:sp>
      <p:sp>
        <p:nvSpPr>
          <p:cNvPr id="1747971" name="投影片編號版面配置區 5"/>
          <p:cNvSpPr txBox="1">
            <a:spLocks noGrp="1"/>
          </p:cNvSpPr>
          <p:nvPr/>
        </p:nvSpPr>
        <p:spPr bwMode="auto">
          <a:xfrm>
            <a:off x="6588125" y="6400800"/>
            <a:ext cx="1905000" cy="457200"/>
          </a:xfrm>
          <a:prstGeom prst="rect">
            <a:avLst/>
          </a:prstGeom>
          <a:noFill/>
          <a:ln w="9525">
            <a:noFill/>
            <a:miter lim="800000"/>
            <a:headEnd/>
            <a:tailEnd/>
          </a:ln>
        </p:spPr>
        <p:txBody>
          <a:bodyPr lIns="92075" tIns="46038" rIns="92075" bIns="46038" anchor="ctr"/>
          <a:lstStyle/>
          <a:p>
            <a:pPr algn="r">
              <a:spcBef>
                <a:spcPct val="0"/>
              </a:spcBef>
            </a:pPr>
            <a:endParaRPr kumimoji="0" lang="zh-TW" altLang="zh-TW" sz="1400">
              <a:ea typeface="新細明體" pitchFamily="18" charset="-120"/>
            </a:endParaRPr>
          </a:p>
        </p:txBody>
      </p:sp>
      <p:sp>
        <p:nvSpPr>
          <p:cNvPr id="1747972" name="Rectangle 2"/>
          <p:cNvSpPr>
            <a:spLocks noGrp="1" noChangeArrowheads="1"/>
          </p:cNvSpPr>
          <p:nvPr>
            <p:ph type="title" idx="4294967295"/>
          </p:nvPr>
        </p:nvSpPr>
        <p:spPr>
          <a:xfrm>
            <a:off x="684213" y="333375"/>
            <a:ext cx="7772400" cy="587375"/>
          </a:xfrm>
        </p:spPr>
        <p:txBody>
          <a:bodyPr lIns="92075" tIns="46038" rIns="92075" bIns="46038"/>
          <a:lstStyle/>
          <a:p>
            <a:r>
              <a:rPr lang="zh-TW" altLang="en-US" sz="4000"/>
              <a:t>建置個資保護制度體系</a:t>
            </a:r>
            <a:endParaRPr lang="ja-JP" altLang="en-US" sz="4000"/>
          </a:p>
        </p:txBody>
      </p:sp>
      <p:sp>
        <p:nvSpPr>
          <p:cNvPr id="1747973" name="AutoShape 6"/>
          <p:cNvSpPr>
            <a:spLocks noChangeArrowheads="1"/>
          </p:cNvSpPr>
          <p:nvPr/>
        </p:nvSpPr>
        <p:spPr bwMode="auto">
          <a:xfrm>
            <a:off x="2268538" y="4437063"/>
            <a:ext cx="4392612" cy="1441450"/>
          </a:xfrm>
          <a:prstGeom prst="can">
            <a:avLst>
              <a:gd name="adj" fmla="val 25000"/>
            </a:avLst>
          </a:prstGeom>
          <a:solidFill>
            <a:srgbClr val="FFFF00"/>
          </a:solidFill>
          <a:ln w="12700">
            <a:solidFill>
              <a:schemeClr val="tx1"/>
            </a:solidFill>
            <a:round/>
            <a:headEnd type="none" w="sm" len="sm"/>
            <a:tailEnd type="none" w="sm" len="sm"/>
          </a:ln>
        </p:spPr>
        <p:txBody>
          <a:bodyPr wrap="none" anchor="ctr"/>
          <a:lstStyle/>
          <a:p>
            <a:pPr algn="ctr">
              <a:spcBef>
                <a:spcPct val="0"/>
              </a:spcBef>
            </a:pPr>
            <a:r>
              <a:rPr lang="zh-TW" altLang="en-US" b="1"/>
              <a:t>機關標準作業流程及書表格式</a:t>
            </a:r>
            <a:r>
              <a:rPr lang="zh-TW" altLang="en-US" b="1">
                <a:ea typeface="新細明體" pitchFamily="18" charset="-120"/>
              </a:rPr>
              <a:t>、</a:t>
            </a:r>
          </a:p>
          <a:p>
            <a:pPr algn="ctr">
              <a:spcBef>
                <a:spcPct val="0"/>
              </a:spcBef>
            </a:pPr>
            <a:r>
              <a:rPr lang="zh-TW" altLang="en-US" b="1"/>
              <a:t>企業內部規範及流程書表</a:t>
            </a:r>
          </a:p>
        </p:txBody>
      </p:sp>
      <p:sp>
        <p:nvSpPr>
          <p:cNvPr id="1747974" name="AutoShape 7"/>
          <p:cNvSpPr>
            <a:spLocks noChangeArrowheads="1"/>
          </p:cNvSpPr>
          <p:nvPr/>
        </p:nvSpPr>
        <p:spPr bwMode="auto">
          <a:xfrm>
            <a:off x="2268538" y="3429000"/>
            <a:ext cx="4392612" cy="1368425"/>
          </a:xfrm>
          <a:prstGeom prst="can">
            <a:avLst>
              <a:gd name="adj" fmla="val 25000"/>
            </a:avLst>
          </a:prstGeom>
          <a:solidFill>
            <a:srgbClr val="FFFF66"/>
          </a:solidFill>
          <a:ln w="12700">
            <a:solidFill>
              <a:schemeClr val="tx1"/>
            </a:solidFill>
            <a:round/>
            <a:headEnd type="none" w="sm" len="sm"/>
            <a:tailEnd type="none" w="sm" len="sm"/>
          </a:ln>
        </p:spPr>
        <p:txBody>
          <a:bodyPr wrap="none" anchor="ctr"/>
          <a:lstStyle/>
          <a:p>
            <a:pPr algn="ctr">
              <a:spcBef>
                <a:spcPct val="0"/>
              </a:spcBef>
            </a:pPr>
            <a:r>
              <a:rPr lang="zh-TW" altLang="en-US" b="1">
                <a:solidFill>
                  <a:srgbClr val="0000CC"/>
                </a:solidFill>
              </a:rPr>
              <a:t>機關管理要點及相關行政規則</a:t>
            </a:r>
          </a:p>
          <a:p>
            <a:pPr algn="ctr">
              <a:spcBef>
                <a:spcPct val="0"/>
              </a:spcBef>
            </a:pPr>
            <a:r>
              <a:rPr lang="zh-TW" altLang="en-US" b="1">
                <a:solidFill>
                  <a:srgbClr val="0000CC"/>
                </a:solidFill>
              </a:rPr>
              <a:t>、產業標準指針</a:t>
            </a:r>
          </a:p>
        </p:txBody>
      </p:sp>
      <p:sp>
        <p:nvSpPr>
          <p:cNvPr id="1747975" name="AutoShape 8"/>
          <p:cNvSpPr>
            <a:spLocks noChangeArrowheads="1"/>
          </p:cNvSpPr>
          <p:nvPr/>
        </p:nvSpPr>
        <p:spPr bwMode="auto">
          <a:xfrm>
            <a:off x="2268538" y="2420938"/>
            <a:ext cx="4392612" cy="1357312"/>
          </a:xfrm>
          <a:prstGeom prst="can">
            <a:avLst>
              <a:gd name="adj" fmla="val 25000"/>
            </a:avLst>
          </a:prstGeom>
          <a:solidFill>
            <a:srgbClr val="FFFF99"/>
          </a:solidFill>
          <a:ln w="12700">
            <a:solidFill>
              <a:schemeClr val="tx1"/>
            </a:solidFill>
            <a:round/>
            <a:headEnd type="none" w="sm" len="sm"/>
            <a:tailEnd type="none" w="sm" len="sm"/>
          </a:ln>
        </p:spPr>
        <p:txBody>
          <a:bodyPr wrap="none" anchor="ctr"/>
          <a:lstStyle/>
          <a:p>
            <a:pPr algn="ctr">
              <a:spcBef>
                <a:spcPct val="0"/>
              </a:spcBef>
            </a:pPr>
            <a:r>
              <a:rPr lang="zh-TW" altLang="en-US" b="1">
                <a:solidFill>
                  <a:srgbClr val="663300"/>
                </a:solidFill>
              </a:rPr>
              <a:t>施行細則</a:t>
            </a:r>
          </a:p>
          <a:p>
            <a:pPr algn="ctr">
              <a:spcBef>
                <a:spcPct val="0"/>
              </a:spcBef>
            </a:pPr>
            <a:r>
              <a:rPr lang="zh-TW" altLang="en-US" b="1">
                <a:solidFill>
                  <a:srgbClr val="663300"/>
                </a:solidFill>
              </a:rPr>
              <a:t>及相關法規命令</a:t>
            </a:r>
          </a:p>
        </p:txBody>
      </p:sp>
      <p:sp>
        <p:nvSpPr>
          <p:cNvPr id="1747976" name="AutoShape 9"/>
          <p:cNvSpPr>
            <a:spLocks noChangeArrowheads="1"/>
          </p:cNvSpPr>
          <p:nvPr/>
        </p:nvSpPr>
        <p:spPr bwMode="auto">
          <a:xfrm>
            <a:off x="2268538" y="1412875"/>
            <a:ext cx="4392612" cy="1368425"/>
          </a:xfrm>
          <a:prstGeom prst="can">
            <a:avLst>
              <a:gd name="adj" fmla="val 25000"/>
            </a:avLst>
          </a:prstGeom>
          <a:solidFill>
            <a:srgbClr val="FFFFCC"/>
          </a:solidFill>
          <a:ln w="12700">
            <a:solidFill>
              <a:schemeClr val="tx1"/>
            </a:solidFill>
            <a:round/>
            <a:headEnd type="none" w="sm" len="sm"/>
            <a:tailEnd type="none" w="sm" len="sm"/>
          </a:ln>
        </p:spPr>
        <p:txBody>
          <a:bodyPr wrap="none" anchor="ctr"/>
          <a:lstStyle/>
          <a:p>
            <a:pPr algn="ctr">
              <a:spcBef>
                <a:spcPct val="0"/>
              </a:spcBef>
            </a:pPr>
            <a:r>
              <a:rPr lang="zh-TW" altLang="en-US" sz="3200" b="1">
                <a:solidFill>
                  <a:srgbClr val="FF3300"/>
                </a:solidFill>
              </a:rPr>
              <a:t>個人資料保護法</a:t>
            </a:r>
          </a:p>
        </p:txBody>
      </p:sp>
      <p:sp>
        <p:nvSpPr>
          <p:cNvPr id="1747977" name="Text Box 10"/>
          <p:cNvSpPr txBox="1">
            <a:spLocks noChangeArrowheads="1"/>
          </p:cNvSpPr>
          <p:nvPr/>
        </p:nvSpPr>
        <p:spPr bwMode="auto">
          <a:xfrm>
            <a:off x="7524750" y="1412875"/>
            <a:ext cx="684213" cy="2447925"/>
          </a:xfrm>
          <a:prstGeom prst="rect">
            <a:avLst/>
          </a:prstGeom>
          <a:solidFill>
            <a:srgbClr val="CCECFF"/>
          </a:solidFill>
          <a:ln w="12700">
            <a:solidFill>
              <a:srgbClr val="663300"/>
            </a:solidFill>
            <a:miter lim="800000"/>
            <a:headEnd type="none" w="sm" len="sm"/>
            <a:tailEnd type="none" w="sm" len="sm"/>
          </a:ln>
        </p:spPr>
        <p:txBody>
          <a:bodyPr vert="eaVert">
            <a:spAutoFit/>
          </a:bodyPr>
          <a:lstStyle/>
          <a:p>
            <a:pPr>
              <a:spcBef>
                <a:spcPct val="0"/>
              </a:spcBef>
            </a:pPr>
            <a:r>
              <a:rPr lang="zh-TW" altLang="en-US" sz="3200" b="1"/>
              <a:t>資訊安全</a:t>
            </a:r>
          </a:p>
        </p:txBody>
      </p:sp>
      <p:sp>
        <p:nvSpPr>
          <p:cNvPr id="1747978" name="Text Box 11"/>
          <p:cNvSpPr txBox="1">
            <a:spLocks noChangeArrowheads="1"/>
          </p:cNvSpPr>
          <p:nvPr/>
        </p:nvSpPr>
        <p:spPr bwMode="auto">
          <a:xfrm>
            <a:off x="887413" y="1412875"/>
            <a:ext cx="684212" cy="2495550"/>
          </a:xfrm>
          <a:prstGeom prst="rect">
            <a:avLst/>
          </a:prstGeom>
          <a:solidFill>
            <a:srgbClr val="CCECFF"/>
          </a:solidFill>
          <a:ln w="12700">
            <a:solidFill>
              <a:srgbClr val="663300"/>
            </a:solidFill>
            <a:miter lim="800000"/>
            <a:headEnd type="none" w="sm" len="sm"/>
            <a:tailEnd type="none" w="sm" len="sm"/>
          </a:ln>
        </p:spPr>
        <p:txBody>
          <a:bodyPr vert="eaVert" wrap="none">
            <a:spAutoFit/>
          </a:bodyPr>
          <a:lstStyle/>
          <a:p>
            <a:pPr>
              <a:spcBef>
                <a:spcPct val="0"/>
              </a:spcBef>
            </a:pPr>
            <a:r>
              <a:rPr lang="zh-TW" altLang="en-US" sz="3200" b="1"/>
              <a:t>個人資料保護</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投影片編號版面配置區 3"/>
          <p:cNvSpPr>
            <a:spLocks noGrp="1"/>
          </p:cNvSpPr>
          <p:nvPr>
            <p:ph type="sldNum" sz="quarter" idx="12"/>
          </p:nvPr>
        </p:nvSpPr>
        <p:spPr/>
        <p:txBody>
          <a:bodyPr/>
          <a:lstStyle/>
          <a:p>
            <a:fld id="{7FADFB9E-04E9-491B-A752-D5057E21E95F}" type="slidenum">
              <a:rPr lang="en-US" altLang="zh-TW"/>
              <a:pPr/>
              <a:t>57</a:t>
            </a:fld>
            <a:endParaRPr lang="en-US" altLang="zh-TW"/>
          </a:p>
        </p:txBody>
      </p:sp>
      <p:pic>
        <p:nvPicPr>
          <p:cNvPr id="1331202" name="Picture 4" descr="C:\Program Files\Microsoft Office\MEDIA\CAGCAT10\j0149481.wmf"/>
          <p:cNvPicPr>
            <a:picLocks noChangeAspect="1" noChangeArrowheads="1"/>
          </p:cNvPicPr>
          <p:nvPr/>
        </p:nvPicPr>
        <p:blipFill>
          <a:blip r:embed="rId3" cstate="print"/>
          <a:srcRect/>
          <a:stretch>
            <a:fillRect/>
          </a:stretch>
        </p:blipFill>
        <p:spPr bwMode="auto">
          <a:xfrm>
            <a:off x="5795963" y="3832225"/>
            <a:ext cx="2792412" cy="2836863"/>
          </a:xfrm>
          <a:prstGeom prst="rect">
            <a:avLst/>
          </a:prstGeom>
          <a:noFill/>
          <a:ln w="9525">
            <a:noFill/>
            <a:miter lim="800000"/>
            <a:headEnd/>
            <a:tailEnd/>
          </a:ln>
        </p:spPr>
      </p:pic>
      <p:sp>
        <p:nvSpPr>
          <p:cNvPr id="347138" name="Rectangle 2"/>
          <p:cNvSpPr>
            <a:spLocks noGrp="1" noChangeArrowheads="1"/>
          </p:cNvSpPr>
          <p:nvPr>
            <p:ph type="title" idx="4294967295"/>
          </p:nvPr>
        </p:nvSpPr>
        <p:spPr>
          <a:xfrm>
            <a:off x="468313" y="115888"/>
            <a:ext cx="8229600" cy="1027112"/>
          </a:xfrm>
        </p:spPr>
        <p:txBody>
          <a:bodyPr/>
          <a:lstStyle/>
          <a:p>
            <a:r>
              <a:rPr lang="zh-TW" altLang="en-US" sz="4000"/>
              <a:t>個人資料保護相關問題</a:t>
            </a:r>
          </a:p>
        </p:txBody>
      </p:sp>
      <p:sp>
        <p:nvSpPr>
          <p:cNvPr id="64" name="Line 3"/>
          <p:cNvSpPr>
            <a:spLocks noChangeShapeType="1"/>
          </p:cNvSpPr>
          <p:nvPr/>
        </p:nvSpPr>
        <p:spPr bwMode="auto">
          <a:xfrm>
            <a:off x="-757238" y="692150"/>
            <a:ext cx="9144001" cy="0"/>
          </a:xfrm>
          <a:prstGeom prst="line">
            <a:avLst/>
          </a:prstGeom>
          <a:noFill/>
          <a:ln w="3175" cap="rnd">
            <a:solidFill>
              <a:srgbClr val="DDDDDD"/>
            </a:solidFill>
            <a:prstDash val="sysDot"/>
            <a:round/>
            <a:headEnd/>
            <a:tailEnd/>
          </a:ln>
          <a:effectLst/>
        </p:spPr>
        <p:txBody>
          <a:bodyPr wrap="none" anchor="ctr"/>
          <a:lstStyle/>
          <a:p>
            <a:pPr>
              <a:spcBef>
                <a:spcPct val="0"/>
              </a:spcBef>
              <a:defRPr/>
            </a:pPr>
            <a:endParaRPr lang="zh-TW" altLang="en-US" sz="1800">
              <a:latin typeface="+mn-lt"/>
            </a:endParaRPr>
          </a:p>
        </p:txBody>
      </p:sp>
      <p:sp>
        <p:nvSpPr>
          <p:cNvPr id="65" name="Line 14"/>
          <p:cNvSpPr>
            <a:spLocks noChangeShapeType="1"/>
          </p:cNvSpPr>
          <p:nvPr/>
        </p:nvSpPr>
        <p:spPr bwMode="auto">
          <a:xfrm>
            <a:off x="3954463" y="2298700"/>
            <a:ext cx="0" cy="2289175"/>
          </a:xfrm>
          <a:prstGeom prst="line">
            <a:avLst/>
          </a:prstGeom>
          <a:noFill/>
          <a:ln w="57150">
            <a:solidFill>
              <a:srgbClr val="BBE0E3"/>
            </a:solidFill>
            <a:round/>
            <a:headEnd type="oval" w="med" len="med"/>
            <a:tailEnd type="oval" w="med" len="med"/>
          </a:ln>
          <a:effectLst/>
        </p:spPr>
        <p:txBody>
          <a:bodyPr wrap="none" lIns="87313" tIns="44450" rIns="87313" bIns="44450" anchor="ctr"/>
          <a:lstStyle/>
          <a:p>
            <a:pPr>
              <a:spcBef>
                <a:spcPct val="0"/>
              </a:spcBef>
              <a:defRPr/>
            </a:pPr>
            <a:endParaRPr lang="zh-TW" altLang="en-US" sz="1800">
              <a:latin typeface="+mn-lt"/>
            </a:endParaRPr>
          </a:p>
        </p:txBody>
      </p:sp>
      <p:sp>
        <p:nvSpPr>
          <p:cNvPr id="66" name="Line 15"/>
          <p:cNvSpPr>
            <a:spLocks noChangeShapeType="1"/>
          </p:cNvSpPr>
          <p:nvPr/>
        </p:nvSpPr>
        <p:spPr bwMode="auto">
          <a:xfrm rot="19661464">
            <a:off x="3341688" y="2474913"/>
            <a:ext cx="0" cy="2289175"/>
          </a:xfrm>
          <a:prstGeom prst="line">
            <a:avLst/>
          </a:prstGeom>
          <a:noFill/>
          <a:ln w="57150">
            <a:solidFill>
              <a:srgbClr val="BBE0E3"/>
            </a:solidFill>
            <a:round/>
            <a:headEnd type="oval" w="med" len="med"/>
            <a:tailEnd type="oval" w="med" len="med"/>
          </a:ln>
          <a:effectLst/>
        </p:spPr>
        <p:txBody>
          <a:bodyPr wrap="none" lIns="87313" tIns="44450" rIns="87313" bIns="44450" anchor="ctr"/>
          <a:lstStyle/>
          <a:p>
            <a:pPr>
              <a:spcBef>
                <a:spcPct val="0"/>
              </a:spcBef>
              <a:defRPr/>
            </a:pPr>
            <a:endParaRPr lang="zh-TW" altLang="en-US" sz="1800">
              <a:latin typeface="+mn-lt"/>
            </a:endParaRPr>
          </a:p>
        </p:txBody>
      </p:sp>
      <p:sp>
        <p:nvSpPr>
          <p:cNvPr id="67" name="Line 16"/>
          <p:cNvSpPr>
            <a:spLocks noChangeShapeType="1"/>
          </p:cNvSpPr>
          <p:nvPr/>
        </p:nvSpPr>
        <p:spPr bwMode="auto">
          <a:xfrm rot="3461464">
            <a:off x="3954463" y="2298700"/>
            <a:ext cx="0" cy="4581525"/>
          </a:xfrm>
          <a:prstGeom prst="line">
            <a:avLst/>
          </a:prstGeom>
          <a:noFill/>
          <a:ln w="57150">
            <a:solidFill>
              <a:srgbClr val="BBE0E3"/>
            </a:solidFill>
            <a:round/>
            <a:headEnd type="oval" w="med" len="med"/>
            <a:tailEnd type="oval" w="med" len="med"/>
          </a:ln>
          <a:effectLst/>
        </p:spPr>
        <p:txBody>
          <a:bodyPr wrap="none" lIns="87313" tIns="44450" rIns="87313" bIns="44450" anchor="ctr"/>
          <a:lstStyle/>
          <a:p>
            <a:pPr>
              <a:spcBef>
                <a:spcPct val="0"/>
              </a:spcBef>
              <a:defRPr/>
            </a:pPr>
            <a:endParaRPr lang="zh-TW" altLang="en-US" sz="1800">
              <a:latin typeface="+mn-lt"/>
            </a:endParaRPr>
          </a:p>
        </p:txBody>
      </p:sp>
      <p:sp>
        <p:nvSpPr>
          <p:cNvPr id="68" name="Line 17"/>
          <p:cNvSpPr>
            <a:spLocks noChangeShapeType="1"/>
          </p:cNvSpPr>
          <p:nvPr/>
        </p:nvSpPr>
        <p:spPr bwMode="auto">
          <a:xfrm rot="17953037">
            <a:off x="2955132" y="2883694"/>
            <a:ext cx="0" cy="2293937"/>
          </a:xfrm>
          <a:prstGeom prst="line">
            <a:avLst/>
          </a:prstGeom>
          <a:noFill/>
          <a:ln w="57150">
            <a:solidFill>
              <a:srgbClr val="BBE0E3"/>
            </a:solidFill>
            <a:round/>
            <a:headEnd type="oval" w="med" len="med"/>
            <a:tailEnd type="oval" w="med" len="med"/>
          </a:ln>
          <a:effectLst/>
        </p:spPr>
        <p:txBody>
          <a:bodyPr wrap="none" lIns="87313" tIns="44450" rIns="87313" bIns="44450" anchor="ctr"/>
          <a:lstStyle/>
          <a:p>
            <a:pPr>
              <a:spcBef>
                <a:spcPct val="0"/>
              </a:spcBef>
              <a:defRPr/>
            </a:pPr>
            <a:endParaRPr lang="zh-TW" altLang="en-US" sz="1800">
              <a:latin typeface="+mn-lt"/>
            </a:endParaRPr>
          </a:p>
        </p:txBody>
      </p:sp>
      <p:sp>
        <p:nvSpPr>
          <p:cNvPr id="69" name="Line 18"/>
          <p:cNvSpPr>
            <a:spLocks noChangeShapeType="1"/>
          </p:cNvSpPr>
          <p:nvPr/>
        </p:nvSpPr>
        <p:spPr bwMode="auto">
          <a:xfrm rot="1753037">
            <a:off x="4495800" y="2438400"/>
            <a:ext cx="0" cy="2360613"/>
          </a:xfrm>
          <a:prstGeom prst="line">
            <a:avLst/>
          </a:prstGeom>
          <a:noFill/>
          <a:ln w="57150">
            <a:solidFill>
              <a:srgbClr val="BBE0E3"/>
            </a:solidFill>
            <a:round/>
            <a:headEnd type="oval" w="med" len="med"/>
            <a:tailEnd type="oval" w="med" len="med"/>
          </a:ln>
          <a:effectLst/>
        </p:spPr>
        <p:txBody>
          <a:bodyPr wrap="none" lIns="87313" tIns="44450" rIns="87313" bIns="44450" anchor="ctr"/>
          <a:lstStyle/>
          <a:p>
            <a:pPr>
              <a:spcBef>
                <a:spcPct val="0"/>
              </a:spcBef>
              <a:defRPr/>
            </a:pPr>
            <a:endParaRPr lang="zh-TW" altLang="en-US" sz="1800">
              <a:latin typeface="+mn-lt"/>
            </a:endParaRPr>
          </a:p>
        </p:txBody>
      </p:sp>
      <p:sp>
        <p:nvSpPr>
          <p:cNvPr id="70" name="Line 19"/>
          <p:cNvSpPr>
            <a:spLocks noChangeShapeType="1"/>
          </p:cNvSpPr>
          <p:nvPr/>
        </p:nvSpPr>
        <p:spPr bwMode="auto">
          <a:xfrm rot="5400000">
            <a:off x="2810669" y="3442494"/>
            <a:ext cx="0" cy="2293938"/>
          </a:xfrm>
          <a:prstGeom prst="line">
            <a:avLst/>
          </a:prstGeom>
          <a:noFill/>
          <a:ln w="57150">
            <a:solidFill>
              <a:srgbClr val="BBE0E3"/>
            </a:solidFill>
            <a:round/>
            <a:headEnd type="oval" w="med" len="med"/>
            <a:tailEnd type="oval" w="med" len="med"/>
          </a:ln>
          <a:effectLst/>
        </p:spPr>
        <p:txBody>
          <a:bodyPr wrap="none" lIns="87313" tIns="44450" rIns="87313" bIns="44450" anchor="ctr"/>
          <a:lstStyle/>
          <a:p>
            <a:pPr>
              <a:spcBef>
                <a:spcPct val="0"/>
              </a:spcBef>
              <a:defRPr/>
            </a:pPr>
            <a:endParaRPr lang="zh-TW" altLang="en-US" sz="1800">
              <a:latin typeface="+mn-lt"/>
            </a:endParaRPr>
          </a:p>
        </p:txBody>
      </p:sp>
      <p:grpSp>
        <p:nvGrpSpPr>
          <p:cNvPr id="1331211" name="Group 20"/>
          <p:cNvGrpSpPr>
            <a:grpSpLocks/>
          </p:cNvGrpSpPr>
          <p:nvPr/>
        </p:nvGrpSpPr>
        <p:grpSpPr bwMode="auto">
          <a:xfrm>
            <a:off x="1873250" y="2508250"/>
            <a:ext cx="4160838" cy="4160838"/>
            <a:chOff x="-339" y="987"/>
            <a:chExt cx="4284" cy="4284"/>
          </a:xfrm>
        </p:grpSpPr>
        <p:sp>
          <p:nvSpPr>
            <p:cNvPr id="72" name="Oval 21"/>
            <p:cNvSpPr>
              <a:spLocks noChangeArrowheads="1"/>
            </p:cNvSpPr>
            <p:nvPr/>
          </p:nvSpPr>
          <p:spPr bwMode="auto">
            <a:xfrm>
              <a:off x="612" y="1938"/>
              <a:ext cx="2381" cy="2381"/>
            </a:xfrm>
            <a:prstGeom prst="ellipse">
              <a:avLst/>
            </a:prstGeom>
            <a:solidFill>
              <a:srgbClr val="BBE0E3"/>
            </a:solidFill>
            <a:ln w="12700" algn="ctr">
              <a:noFill/>
              <a:round/>
              <a:headEnd/>
              <a:tailEnd/>
            </a:ln>
            <a:effectLst/>
          </p:spPr>
          <p:txBody>
            <a:bodyPr wrap="none" lIns="87313" tIns="44450" rIns="87313" bIns="44450" anchor="ctr"/>
            <a:lstStyle/>
            <a:p>
              <a:pPr>
                <a:spcBef>
                  <a:spcPct val="0"/>
                </a:spcBef>
                <a:defRPr/>
              </a:pPr>
              <a:endParaRPr lang="zh-TW" altLang="en-US" sz="1800">
                <a:latin typeface="+mn-lt"/>
              </a:endParaRPr>
            </a:p>
          </p:txBody>
        </p:sp>
        <p:sp>
          <p:nvSpPr>
            <p:cNvPr id="73" name="AutoShape 22"/>
            <p:cNvSpPr>
              <a:spLocks noChangeArrowheads="1"/>
            </p:cNvSpPr>
            <p:nvPr/>
          </p:nvSpPr>
          <p:spPr bwMode="auto">
            <a:xfrm>
              <a:off x="-73" y="1253"/>
              <a:ext cx="3751" cy="3751"/>
            </a:xfrm>
            <a:custGeom>
              <a:avLst/>
              <a:gdLst>
                <a:gd name="G0" fmla="+- 861 0 0"/>
                <a:gd name="G1" fmla="+- 21600 0 861"/>
                <a:gd name="G2" fmla="+- 21600 0 86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1" y="10800"/>
                  </a:moveTo>
                  <a:cubicBezTo>
                    <a:pt x="861" y="16289"/>
                    <a:pt x="5311" y="20739"/>
                    <a:pt x="10800" y="20739"/>
                  </a:cubicBezTo>
                  <a:cubicBezTo>
                    <a:pt x="16289" y="20739"/>
                    <a:pt x="20739" y="16289"/>
                    <a:pt x="20739" y="10800"/>
                  </a:cubicBezTo>
                  <a:cubicBezTo>
                    <a:pt x="20739" y="5311"/>
                    <a:pt x="16289" y="861"/>
                    <a:pt x="10800" y="861"/>
                  </a:cubicBezTo>
                  <a:cubicBezTo>
                    <a:pt x="5311" y="861"/>
                    <a:pt x="861" y="5311"/>
                    <a:pt x="861" y="10800"/>
                  </a:cubicBezTo>
                  <a:close/>
                </a:path>
              </a:pathLst>
            </a:custGeom>
            <a:solidFill>
              <a:srgbClr val="BBE0E3"/>
            </a:solidFill>
            <a:ln w="12700" algn="ctr">
              <a:noFill/>
              <a:round/>
              <a:headEnd/>
              <a:tailEnd/>
            </a:ln>
            <a:effectLst/>
          </p:spPr>
          <p:txBody>
            <a:bodyPr wrap="none" lIns="87313" tIns="44450" rIns="87313" bIns="44450" anchor="ctr"/>
            <a:lstStyle/>
            <a:p>
              <a:pPr>
                <a:spcBef>
                  <a:spcPct val="0"/>
                </a:spcBef>
                <a:defRPr/>
              </a:pPr>
              <a:endParaRPr lang="zh-TW" altLang="en-US" sz="1800">
                <a:latin typeface="+mn-lt"/>
              </a:endParaRPr>
            </a:p>
          </p:txBody>
        </p:sp>
        <p:sp>
          <p:nvSpPr>
            <p:cNvPr id="74" name="AutoShape 23"/>
            <p:cNvSpPr>
              <a:spLocks noChangeArrowheads="1"/>
            </p:cNvSpPr>
            <p:nvPr/>
          </p:nvSpPr>
          <p:spPr bwMode="auto">
            <a:xfrm>
              <a:off x="-339" y="987"/>
              <a:ext cx="4284" cy="4284"/>
            </a:xfrm>
            <a:custGeom>
              <a:avLst/>
              <a:gdLst>
                <a:gd name="G0" fmla="+- 861 0 0"/>
                <a:gd name="G1" fmla="+- 21600 0 861"/>
                <a:gd name="G2" fmla="+- 21600 0 86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61" y="10800"/>
                  </a:moveTo>
                  <a:cubicBezTo>
                    <a:pt x="861" y="16289"/>
                    <a:pt x="5311" y="20739"/>
                    <a:pt x="10800" y="20739"/>
                  </a:cubicBezTo>
                  <a:cubicBezTo>
                    <a:pt x="16289" y="20739"/>
                    <a:pt x="20739" y="16289"/>
                    <a:pt x="20739" y="10800"/>
                  </a:cubicBezTo>
                  <a:cubicBezTo>
                    <a:pt x="20739" y="5311"/>
                    <a:pt x="16289" y="861"/>
                    <a:pt x="10800" y="861"/>
                  </a:cubicBezTo>
                  <a:cubicBezTo>
                    <a:pt x="5311" y="861"/>
                    <a:pt x="861" y="5311"/>
                    <a:pt x="861" y="10800"/>
                  </a:cubicBezTo>
                  <a:close/>
                </a:path>
              </a:pathLst>
            </a:custGeom>
            <a:solidFill>
              <a:srgbClr val="BBE0E3"/>
            </a:solidFill>
            <a:ln w="12700" algn="ctr">
              <a:noFill/>
              <a:round/>
              <a:headEnd/>
              <a:tailEnd/>
            </a:ln>
            <a:effectLst/>
          </p:spPr>
          <p:txBody>
            <a:bodyPr wrap="none" lIns="87313" tIns="44450" rIns="87313" bIns="44450" anchor="ctr"/>
            <a:lstStyle/>
            <a:p>
              <a:pPr>
                <a:spcBef>
                  <a:spcPct val="0"/>
                </a:spcBef>
                <a:defRPr/>
              </a:pPr>
              <a:endParaRPr lang="zh-TW" altLang="en-US" sz="1800">
                <a:latin typeface="+mn-lt"/>
              </a:endParaRPr>
            </a:p>
          </p:txBody>
        </p:sp>
      </p:grpSp>
      <p:grpSp>
        <p:nvGrpSpPr>
          <p:cNvPr id="1331215" name="Group 24"/>
          <p:cNvGrpSpPr>
            <a:grpSpLocks/>
          </p:cNvGrpSpPr>
          <p:nvPr/>
        </p:nvGrpSpPr>
        <p:grpSpPr bwMode="auto">
          <a:xfrm>
            <a:off x="2878138" y="3508375"/>
            <a:ext cx="2168525" cy="2174875"/>
            <a:chOff x="2200" y="1298"/>
            <a:chExt cx="1230" cy="1232"/>
          </a:xfrm>
        </p:grpSpPr>
        <p:sp>
          <p:nvSpPr>
            <p:cNvPr id="76" name="Oval 25"/>
            <p:cNvSpPr>
              <a:spLocks noChangeArrowheads="1"/>
            </p:cNvSpPr>
            <p:nvPr/>
          </p:nvSpPr>
          <p:spPr bwMode="gray">
            <a:xfrm>
              <a:off x="2200" y="1298"/>
              <a:ext cx="1230" cy="123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77" name="Oval 26"/>
            <p:cNvSpPr>
              <a:spLocks noChangeArrowheads="1"/>
            </p:cNvSpPr>
            <p:nvPr/>
          </p:nvSpPr>
          <p:spPr bwMode="gray">
            <a:xfrm>
              <a:off x="2215" y="1305"/>
              <a:ext cx="1198" cy="12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78" name="Oval 27"/>
            <p:cNvSpPr>
              <a:spLocks noChangeArrowheads="1"/>
            </p:cNvSpPr>
            <p:nvPr/>
          </p:nvSpPr>
          <p:spPr bwMode="gray">
            <a:xfrm>
              <a:off x="2227" y="1316"/>
              <a:ext cx="1143" cy="1123"/>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79" name="Oval 28"/>
            <p:cNvSpPr>
              <a:spLocks noChangeArrowheads="1"/>
            </p:cNvSpPr>
            <p:nvPr/>
          </p:nvSpPr>
          <p:spPr bwMode="gray">
            <a:xfrm>
              <a:off x="2294" y="1348"/>
              <a:ext cx="1017" cy="911"/>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sp>
        <p:nvSpPr>
          <p:cNvPr id="80" name="Rectangle 29"/>
          <p:cNvSpPr>
            <a:spLocks noChangeArrowheads="1"/>
          </p:cNvSpPr>
          <p:nvPr/>
        </p:nvSpPr>
        <p:spPr bwMode="auto">
          <a:xfrm>
            <a:off x="3284538" y="4495800"/>
            <a:ext cx="1376362" cy="157163"/>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zh-TW" altLang="en-US" sz="2800" b="1" dirty="0">
                <a:latin typeface="+mn-lt"/>
              </a:rPr>
              <a:t>個資法</a:t>
            </a:r>
            <a:endParaRPr lang="en-US" altLang="zh-TW" sz="2800" b="1" dirty="0">
              <a:latin typeface="+mn-lt"/>
            </a:endParaRPr>
          </a:p>
          <a:p>
            <a:pPr algn="ctr" defTabSz="857250" eaLnBrk="0" hangingPunct="0">
              <a:spcBef>
                <a:spcPct val="0"/>
              </a:spcBef>
              <a:defRPr/>
            </a:pPr>
            <a:endParaRPr lang="en-US" altLang="zh-TW" sz="700" b="1" dirty="0">
              <a:latin typeface="+mn-lt"/>
            </a:endParaRPr>
          </a:p>
          <a:p>
            <a:pPr algn="ctr" defTabSz="857250" eaLnBrk="0" hangingPunct="0">
              <a:spcBef>
                <a:spcPct val="0"/>
              </a:spcBef>
              <a:defRPr/>
            </a:pPr>
            <a:r>
              <a:rPr lang="en-US" altLang="ko-KR" dirty="0">
                <a:latin typeface="+mn-lt"/>
              </a:rPr>
              <a:t>6W1H</a:t>
            </a:r>
          </a:p>
        </p:txBody>
      </p:sp>
      <p:grpSp>
        <p:nvGrpSpPr>
          <p:cNvPr id="1331221" name="Group 30"/>
          <p:cNvGrpSpPr>
            <a:grpSpLocks/>
          </p:cNvGrpSpPr>
          <p:nvPr/>
        </p:nvGrpSpPr>
        <p:grpSpPr bwMode="auto">
          <a:xfrm>
            <a:off x="646113" y="4011613"/>
            <a:ext cx="1104900" cy="1108075"/>
            <a:chOff x="162" y="2013"/>
            <a:chExt cx="696" cy="698"/>
          </a:xfrm>
        </p:grpSpPr>
        <p:sp>
          <p:nvSpPr>
            <p:cNvPr id="82" name="Oval 31"/>
            <p:cNvSpPr>
              <a:spLocks noChangeArrowheads="1"/>
            </p:cNvSpPr>
            <p:nvPr/>
          </p:nvSpPr>
          <p:spPr bwMode="gray">
            <a:xfrm>
              <a:off x="162" y="2013"/>
              <a:ext cx="696" cy="698"/>
            </a:xfrm>
            <a:prstGeom prst="ellipse">
              <a:avLst/>
            </a:prstGeom>
            <a:gradFill rotWithShape="1">
              <a:gsLst>
                <a:gs pos="0">
                  <a:schemeClr val="hlink">
                    <a:gamma/>
                    <a:shade val="46275"/>
                    <a:invGamma/>
                  </a:schemeClr>
                </a:gs>
                <a:gs pos="100000">
                  <a:schemeClr val="hlink"/>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83" name="Oval 32"/>
            <p:cNvSpPr>
              <a:spLocks noChangeArrowheads="1"/>
            </p:cNvSpPr>
            <p:nvPr/>
          </p:nvSpPr>
          <p:spPr bwMode="gray">
            <a:xfrm>
              <a:off x="170" y="2022"/>
              <a:ext cx="680" cy="680"/>
            </a:xfrm>
            <a:prstGeom prst="ellipse">
              <a:avLst/>
            </a:prstGeom>
            <a:gradFill rotWithShape="1">
              <a:gsLst>
                <a:gs pos="0">
                  <a:schemeClr val="hlink">
                    <a:alpha val="0"/>
                  </a:schemeClr>
                </a:gs>
                <a:gs pos="100000">
                  <a:schemeClr val="hlink">
                    <a:gamma/>
                    <a:tint val="34902"/>
                    <a:invGamma/>
                  </a:scheme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84" name="Oval 33"/>
            <p:cNvSpPr>
              <a:spLocks noChangeArrowheads="1"/>
            </p:cNvSpPr>
            <p:nvPr/>
          </p:nvSpPr>
          <p:spPr bwMode="gray">
            <a:xfrm>
              <a:off x="186" y="2043"/>
              <a:ext cx="647" cy="636"/>
            </a:xfrm>
            <a:prstGeom prst="ellipse">
              <a:avLst/>
            </a:prstGeom>
            <a:gradFill rotWithShape="1">
              <a:gsLst>
                <a:gs pos="0">
                  <a:schemeClr val="hlink">
                    <a:gamma/>
                    <a:shade val="79216"/>
                    <a:invGamma/>
                  </a:schemeClr>
                </a:gs>
                <a:gs pos="100000">
                  <a:schemeClr val="hlink">
                    <a:alpha val="48000"/>
                  </a:scheme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85" name="Oval 34"/>
            <p:cNvSpPr>
              <a:spLocks noChangeArrowheads="1"/>
            </p:cNvSpPr>
            <p:nvPr/>
          </p:nvSpPr>
          <p:spPr bwMode="gray">
            <a:xfrm>
              <a:off x="222" y="2024"/>
              <a:ext cx="576" cy="516"/>
            </a:xfrm>
            <a:prstGeom prst="ellipse">
              <a:avLst/>
            </a:prstGeom>
            <a:gradFill rotWithShape="1">
              <a:gsLst>
                <a:gs pos="0">
                  <a:schemeClr val="hlink">
                    <a:gamma/>
                    <a:tint val="0"/>
                    <a:invGamma/>
                  </a:schemeClr>
                </a:gs>
                <a:gs pos="100000">
                  <a:schemeClr val="hlink">
                    <a:alpha val="38000"/>
                  </a:scheme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grpSp>
        <p:nvGrpSpPr>
          <p:cNvPr id="1331226" name="Group 35"/>
          <p:cNvGrpSpPr>
            <a:grpSpLocks/>
          </p:cNvGrpSpPr>
          <p:nvPr/>
        </p:nvGrpSpPr>
        <p:grpSpPr bwMode="auto">
          <a:xfrm>
            <a:off x="5686425" y="2571750"/>
            <a:ext cx="1104900" cy="1108075"/>
            <a:chOff x="590" y="1015"/>
            <a:chExt cx="696" cy="698"/>
          </a:xfrm>
        </p:grpSpPr>
        <p:sp>
          <p:nvSpPr>
            <p:cNvPr id="87" name="Oval 36"/>
            <p:cNvSpPr>
              <a:spLocks noChangeArrowheads="1"/>
            </p:cNvSpPr>
            <p:nvPr/>
          </p:nvSpPr>
          <p:spPr bwMode="gray">
            <a:xfrm>
              <a:off x="590" y="1015"/>
              <a:ext cx="696" cy="698"/>
            </a:xfrm>
            <a:prstGeom prst="ellipse">
              <a:avLst/>
            </a:prstGeom>
            <a:gradFill rotWithShape="1">
              <a:gsLst>
                <a:gs pos="0">
                  <a:srgbClr val="CCFF66">
                    <a:gamma/>
                    <a:shade val="46275"/>
                    <a:invGamma/>
                  </a:srgbClr>
                </a:gs>
                <a:gs pos="100000">
                  <a:srgbClr val="CCFF66"/>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88" name="Oval 37"/>
            <p:cNvSpPr>
              <a:spLocks noChangeArrowheads="1"/>
            </p:cNvSpPr>
            <p:nvPr/>
          </p:nvSpPr>
          <p:spPr bwMode="gray">
            <a:xfrm>
              <a:off x="598" y="1024"/>
              <a:ext cx="680" cy="680"/>
            </a:xfrm>
            <a:prstGeom prst="ellipse">
              <a:avLst/>
            </a:prstGeom>
            <a:gradFill rotWithShape="1">
              <a:gsLst>
                <a:gs pos="0">
                  <a:srgbClr val="CCFF66">
                    <a:alpha val="0"/>
                  </a:srgbClr>
                </a:gs>
                <a:gs pos="100000">
                  <a:srgbClr val="CCFF66">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89" name="Oval 38"/>
            <p:cNvSpPr>
              <a:spLocks noChangeArrowheads="1"/>
            </p:cNvSpPr>
            <p:nvPr/>
          </p:nvSpPr>
          <p:spPr bwMode="gray">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90" name="Oval 39"/>
            <p:cNvSpPr>
              <a:spLocks noChangeArrowheads="1"/>
            </p:cNvSpPr>
            <p:nvPr/>
          </p:nvSpPr>
          <p:spPr bwMode="gray">
            <a:xfrm>
              <a:off x="651" y="1026"/>
              <a:ext cx="576" cy="516"/>
            </a:xfrm>
            <a:prstGeom prst="ellipse">
              <a:avLst/>
            </a:prstGeom>
            <a:gradFill rotWithShape="1">
              <a:gsLst>
                <a:gs pos="0">
                  <a:srgbClr val="CCFF66">
                    <a:gamma/>
                    <a:tint val="0"/>
                    <a:invGamma/>
                  </a:srgbClr>
                </a:gs>
                <a:gs pos="100000">
                  <a:srgbClr val="CCFF66">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grpSp>
        <p:nvGrpSpPr>
          <p:cNvPr id="1331231" name="Group 40"/>
          <p:cNvGrpSpPr>
            <a:grpSpLocks/>
          </p:cNvGrpSpPr>
          <p:nvPr/>
        </p:nvGrpSpPr>
        <p:grpSpPr bwMode="auto">
          <a:xfrm>
            <a:off x="4724400" y="1635125"/>
            <a:ext cx="1104900" cy="1108075"/>
            <a:chOff x="54" y="2591"/>
            <a:chExt cx="696" cy="698"/>
          </a:xfrm>
        </p:grpSpPr>
        <p:sp>
          <p:nvSpPr>
            <p:cNvPr id="92" name="Oval 41"/>
            <p:cNvSpPr>
              <a:spLocks noChangeArrowheads="1"/>
            </p:cNvSpPr>
            <p:nvPr/>
          </p:nvSpPr>
          <p:spPr bwMode="gray">
            <a:xfrm>
              <a:off x="54" y="2591"/>
              <a:ext cx="696" cy="698"/>
            </a:xfrm>
            <a:prstGeom prst="ellipse">
              <a:avLst/>
            </a:prstGeom>
            <a:gradFill rotWithShape="1">
              <a:gsLst>
                <a:gs pos="0">
                  <a:srgbClr val="FFCC00">
                    <a:gamma/>
                    <a:shade val="46275"/>
                    <a:invGamma/>
                  </a:srgbClr>
                </a:gs>
                <a:gs pos="100000">
                  <a:srgbClr val="FFCC00"/>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93" name="Oval 42"/>
            <p:cNvSpPr>
              <a:spLocks noChangeArrowheads="1"/>
            </p:cNvSpPr>
            <p:nvPr/>
          </p:nvSpPr>
          <p:spPr bwMode="gray">
            <a:xfrm>
              <a:off x="63" y="2600"/>
              <a:ext cx="680" cy="680"/>
            </a:xfrm>
            <a:prstGeom prst="ellipse">
              <a:avLst/>
            </a:prstGeom>
            <a:gradFill rotWithShape="1">
              <a:gsLst>
                <a:gs pos="0">
                  <a:srgbClr val="FFCC00">
                    <a:alpha val="0"/>
                  </a:srgbClr>
                </a:gs>
                <a:gs pos="100000">
                  <a:srgbClr val="FFCC00">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94" name="Oval 43"/>
            <p:cNvSpPr>
              <a:spLocks noChangeArrowheads="1"/>
            </p:cNvSpPr>
            <p:nvPr/>
          </p:nvSpPr>
          <p:spPr bwMode="gray">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95" name="Oval 44"/>
            <p:cNvSpPr>
              <a:spLocks noChangeArrowheads="1"/>
            </p:cNvSpPr>
            <p:nvPr/>
          </p:nvSpPr>
          <p:spPr bwMode="gray">
            <a:xfrm>
              <a:off x="115" y="2597"/>
              <a:ext cx="576" cy="516"/>
            </a:xfrm>
            <a:prstGeom prst="ellipse">
              <a:avLst/>
            </a:prstGeom>
            <a:gradFill rotWithShape="1">
              <a:gsLst>
                <a:gs pos="0">
                  <a:srgbClr val="FFCC00">
                    <a:gamma/>
                    <a:tint val="0"/>
                    <a:invGamma/>
                  </a:srgbClr>
                </a:gs>
                <a:gs pos="100000">
                  <a:srgbClr val="FFCC00">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grpSp>
        <p:nvGrpSpPr>
          <p:cNvPr id="1331236" name="Group 45"/>
          <p:cNvGrpSpPr>
            <a:grpSpLocks/>
          </p:cNvGrpSpPr>
          <p:nvPr/>
        </p:nvGrpSpPr>
        <p:grpSpPr bwMode="auto">
          <a:xfrm>
            <a:off x="1077913" y="5451475"/>
            <a:ext cx="1104900" cy="1108075"/>
            <a:chOff x="166" y="1752"/>
            <a:chExt cx="696" cy="698"/>
          </a:xfrm>
        </p:grpSpPr>
        <p:sp>
          <p:nvSpPr>
            <p:cNvPr id="97" name="Oval 46"/>
            <p:cNvSpPr>
              <a:spLocks noChangeArrowheads="1"/>
            </p:cNvSpPr>
            <p:nvPr/>
          </p:nvSpPr>
          <p:spPr bwMode="gray">
            <a:xfrm>
              <a:off x="166" y="1752"/>
              <a:ext cx="696" cy="698"/>
            </a:xfrm>
            <a:prstGeom prst="ellipse">
              <a:avLst/>
            </a:prstGeom>
            <a:gradFill rotWithShape="1">
              <a:gsLst>
                <a:gs pos="0">
                  <a:srgbClr val="0099FF">
                    <a:gamma/>
                    <a:shade val="46275"/>
                    <a:invGamma/>
                  </a:srgbClr>
                </a:gs>
                <a:gs pos="100000">
                  <a:srgbClr val="0099FF"/>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98" name="Oval 47"/>
            <p:cNvSpPr>
              <a:spLocks noChangeArrowheads="1"/>
            </p:cNvSpPr>
            <p:nvPr/>
          </p:nvSpPr>
          <p:spPr bwMode="gray">
            <a:xfrm>
              <a:off x="174" y="1761"/>
              <a:ext cx="680" cy="680"/>
            </a:xfrm>
            <a:prstGeom prst="ellipse">
              <a:avLst/>
            </a:prstGeom>
            <a:gradFill rotWithShape="1">
              <a:gsLst>
                <a:gs pos="0">
                  <a:srgbClr val="0099FF">
                    <a:alpha val="0"/>
                  </a:srgbClr>
                </a:gs>
                <a:gs pos="100000">
                  <a:srgbClr val="0099FF">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99" name="Oval 48"/>
            <p:cNvSpPr>
              <a:spLocks noChangeArrowheads="1"/>
            </p:cNvSpPr>
            <p:nvPr/>
          </p:nvSpPr>
          <p:spPr bwMode="gray">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00" name="Oval 49"/>
            <p:cNvSpPr>
              <a:spLocks noChangeArrowheads="1"/>
            </p:cNvSpPr>
            <p:nvPr/>
          </p:nvSpPr>
          <p:spPr bwMode="gray">
            <a:xfrm>
              <a:off x="227" y="1762"/>
              <a:ext cx="576" cy="516"/>
            </a:xfrm>
            <a:prstGeom prst="ellipse">
              <a:avLst/>
            </a:prstGeom>
            <a:gradFill rotWithShape="1">
              <a:gsLst>
                <a:gs pos="0">
                  <a:srgbClr val="0099FF">
                    <a:gamma/>
                    <a:tint val="0"/>
                    <a:invGamma/>
                  </a:srgbClr>
                </a:gs>
                <a:gs pos="100000">
                  <a:srgbClr val="0099FF">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grpSp>
        <p:nvGrpSpPr>
          <p:cNvPr id="1331241" name="Group 50"/>
          <p:cNvGrpSpPr>
            <a:grpSpLocks/>
          </p:cNvGrpSpPr>
          <p:nvPr/>
        </p:nvGrpSpPr>
        <p:grpSpPr bwMode="auto">
          <a:xfrm>
            <a:off x="3381375" y="1300163"/>
            <a:ext cx="1104900" cy="1108075"/>
            <a:chOff x="415" y="1060"/>
            <a:chExt cx="696" cy="698"/>
          </a:xfrm>
        </p:grpSpPr>
        <p:sp>
          <p:nvSpPr>
            <p:cNvPr id="102" name="Oval 51"/>
            <p:cNvSpPr>
              <a:spLocks noChangeArrowheads="1"/>
            </p:cNvSpPr>
            <p:nvPr/>
          </p:nvSpPr>
          <p:spPr bwMode="gray">
            <a:xfrm>
              <a:off x="415" y="1060"/>
              <a:ext cx="696" cy="698"/>
            </a:xfrm>
            <a:prstGeom prst="ellipse">
              <a:avLst/>
            </a:prstGeom>
            <a:gradFill rotWithShape="1">
              <a:gsLst>
                <a:gs pos="0">
                  <a:srgbClr val="FF6600">
                    <a:gamma/>
                    <a:shade val="46275"/>
                    <a:invGamma/>
                  </a:srgbClr>
                </a:gs>
                <a:gs pos="100000">
                  <a:srgbClr val="FF6600"/>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03" name="Oval 52"/>
            <p:cNvSpPr>
              <a:spLocks noChangeArrowheads="1"/>
            </p:cNvSpPr>
            <p:nvPr/>
          </p:nvSpPr>
          <p:spPr bwMode="gray">
            <a:xfrm>
              <a:off x="424" y="1069"/>
              <a:ext cx="680" cy="680"/>
            </a:xfrm>
            <a:prstGeom prst="ellipse">
              <a:avLst/>
            </a:prstGeom>
            <a:gradFill rotWithShape="1">
              <a:gsLst>
                <a:gs pos="0">
                  <a:srgbClr val="FF6600">
                    <a:alpha val="0"/>
                  </a:srgbClr>
                </a:gs>
                <a:gs pos="100000">
                  <a:srgbClr val="FF6600">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04" name="Oval 53"/>
            <p:cNvSpPr>
              <a:spLocks noChangeArrowheads="1"/>
            </p:cNvSpPr>
            <p:nvPr/>
          </p:nvSpPr>
          <p:spPr bwMode="gray">
            <a:xfrm>
              <a:off x="440" y="1091"/>
              <a:ext cx="647" cy="636"/>
            </a:xfrm>
            <a:prstGeom prst="ellipse">
              <a:avLst/>
            </a:prstGeom>
            <a:gradFill rotWithShape="1">
              <a:gsLst>
                <a:gs pos="0">
                  <a:srgbClr val="FF6600">
                    <a:gamma/>
                    <a:shade val="79216"/>
                    <a:invGamma/>
                  </a:srgbClr>
                </a:gs>
                <a:gs pos="100000">
                  <a:srgbClr val="FF6600">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05" name="Oval 54"/>
            <p:cNvSpPr>
              <a:spLocks noChangeArrowheads="1"/>
            </p:cNvSpPr>
            <p:nvPr/>
          </p:nvSpPr>
          <p:spPr bwMode="gray">
            <a:xfrm>
              <a:off x="476" y="1071"/>
              <a:ext cx="576" cy="516"/>
            </a:xfrm>
            <a:prstGeom prst="ellipse">
              <a:avLst/>
            </a:prstGeom>
            <a:gradFill rotWithShape="1">
              <a:gsLst>
                <a:gs pos="0">
                  <a:srgbClr val="FF6600">
                    <a:gamma/>
                    <a:tint val="0"/>
                    <a:invGamma/>
                  </a:srgbClr>
                </a:gs>
                <a:gs pos="100000">
                  <a:srgbClr val="FF6600">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grpSp>
        <p:nvGrpSpPr>
          <p:cNvPr id="1331246" name="Group 55"/>
          <p:cNvGrpSpPr>
            <a:grpSpLocks/>
          </p:cNvGrpSpPr>
          <p:nvPr/>
        </p:nvGrpSpPr>
        <p:grpSpPr bwMode="auto">
          <a:xfrm>
            <a:off x="1989138" y="1679575"/>
            <a:ext cx="1104900" cy="1108075"/>
            <a:chOff x="823" y="740"/>
            <a:chExt cx="696" cy="698"/>
          </a:xfrm>
        </p:grpSpPr>
        <p:sp>
          <p:nvSpPr>
            <p:cNvPr id="107" name="Oval 56"/>
            <p:cNvSpPr>
              <a:spLocks noChangeArrowheads="1"/>
            </p:cNvSpPr>
            <p:nvPr/>
          </p:nvSpPr>
          <p:spPr bwMode="gray">
            <a:xfrm>
              <a:off x="823" y="740"/>
              <a:ext cx="696" cy="698"/>
            </a:xfrm>
            <a:prstGeom prst="ellipse">
              <a:avLst/>
            </a:prstGeom>
            <a:gradFill rotWithShape="1">
              <a:gsLst>
                <a:gs pos="0">
                  <a:srgbClr val="FF33CC">
                    <a:gamma/>
                    <a:shade val="46275"/>
                    <a:invGamma/>
                  </a:srgbClr>
                </a:gs>
                <a:gs pos="100000">
                  <a:srgbClr val="FF33CC"/>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08" name="Oval 57"/>
            <p:cNvSpPr>
              <a:spLocks noChangeArrowheads="1"/>
            </p:cNvSpPr>
            <p:nvPr/>
          </p:nvSpPr>
          <p:spPr bwMode="gray">
            <a:xfrm>
              <a:off x="831" y="749"/>
              <a:ext cx="680" cy="680"/>
            </a:xfrm>
            <a:prstGeom prst="ellipse">
              <a:avLst/>
            </a:prstGeom>
            <a:gradFill rotWithShape="1">
              <a:gsLst>
                <a:gs pos="0">
                  <a:srgbClr val="FF33CC">
                    <a:alpha val="0"/>
                  </a:srgbClr>
                </a:gs>
                <a:gs pos="100000">
                  <a:srgbClr val="FF33CC">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09" name="Oval 58"/>
            <p:cNvSpPr>
              <a:spLocks noChangeArrowheads="1"/>
            </p:cNvSpPr>
            <p:nvPr/>
          </p:nvSpPr>
          <p:spPr bwMode="gray">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10" name="Oval 59"/>
            <p:cNvSpPr>
              <a:spLocks noChangeArrowheads="1"/>
            </p:cNvSpPr>
            <p:nvPr/>
          </p:nvSpPr>
          <p:spPr bwMode="gray">
            <a:xfrm>
              <a:off x="884" y="754"/>
              <a:ext cx="576" cy="516"/>
            </a:xfrm>
            <a:prstGeom prst="ellipse">
              <a:avLst/>
            </a:prstGeom>
            <a:gradFill rotWithShape="1">
              <a:gsLst>
                <a:gs pos="0">
                  <a:srgbClr val="FF33CC">
                    <a:gamma/>
                    <a:tint val="0"/>
                    <a:invGamma/>
                  </a:srgbClr>
                </a:gs>
                <a:gs pos="100000">
                  <a:srgbClr val="FF33CC">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grpSp>
        <p:nvGrpSpPr>
          <p:cNvPr id="1331251" name="Group 60"/>
          <p:cNvGrpSpPr>
            <a:grpSpLocks/>
          </p:cNvGrpSpPr>
          <p:nvPr/>
        </p:nvGrpSpPr>
        <p:grpSpPr bwMode="auto">
          <a:xfrm>
            <a:off x="1004888" y="2643188"/>
            <a:ext cx="1104900" cy="1108075"/>
            <a:chOff x="869" y="971"/>
            <a:chExt cx="696" cy="698"/>
          </a:xfrm>
        </p:grpSpPr>
        <p:sp>
          <p:nvSpPr>
            <p:cNvPr id="112" name="Oval 61"/>
            <p:cNvSpPr>
              <a:spLocks noChangeArrowheads="1"/>
            </p:cNvSpPr>
            <p:nvPr/>
          </p:nvSpPr>
          <p:spPr bwMode="gray">
            <a:xfrm>
              <a:off x="869" y="971"/>
              <a:ext cx="696" cy="698"/>
            </a:xfrm>
            <a:prstGeom prst="ellipse">
              <a:avLst/>
            </a:prstGeom>
            <a:gradFill rotWithShape="1">
              <a:gsLst>
                <a:gs pos="0">
                  <a:srgbClr val="6666FF">
                    <a:gamma/>
                    <a:shade val="46275"/>
                    <a:invGamma/>
                  </a:srgbClr>
                </a:gs>
                <a:gs pos="100000">
                  <a:srgbClr val="6666FF"/>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13" name="Oval 62"/>
            <p:cNvSpPr>
              <a:spLocks noChangeArrowheads="1"/>
            </p:cNvSpPr>
            <p:nvPr/>
          </p:nvSpPr>
          <p:spPr bwMode="gray">
            <a:xfrm>
              <a:off x="878" y="980"/>
              <a:ext cx="680" cy="680"/>
            </a:xfrm>
            <a:prstGeom prst="ellipse">
              <a:avLst/>
            </a:prstGeom>
            <a:gradFill rotWithShape="1">
              <a:gsLst>
                <a:gs pos="0">
                  <a:srgbClr val="6666FF">
                    <a:alpha val="0"/>
                  </a:srgbClr>
                </a:gs>
                <a:gs pos="100000">
                  <a:srgbClr val="6666FF">
                    <a:gamma/>
                    <a:tint val="34902"/>
                    <a:invGamma/>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14" name="Oval 63"/>
            <p:cNvSpPr>
              <a:spLocks noChangeArrowheads="1"/>
            </p:cNvSpPr>
            <p:nvPr/>
          </p:nvSpPr>
          <p:spPr bwMode="gray">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sp>
          <p:nvSpPr>
            <p:cNvPr id="115" name="Oval 64"/>
            <p:cNvSpPr>
              <a:spLocks noChangeArrowheads="1"/>
            </p:cNvSpPr>
            <p:nvPr/>
          </p:nvSpPr>
          <p:spPr bwMode="gray">
            <a:xfrm>
              <a:off x="930" y="981"/>
              <a:ext cx="576" cy="516"/>
            </a:xfrm>
            <a:prstGeom prst="ellipse">
              <a:avLst/>
            </a:prstGeom>
            <a:gradFill rotWithShape="1">
              <a:gsLst>
                <a:gs pos="0">
                  <a:srgbClr val="6666FF">
                    <a:gamma/>
                    <a:tint val="0"/>
                    <a:invGamma/>
                  </a:srgbClr>
                </a:gs>
                <a:gs pos="100000">
                  <a:srgbClr val="6666FF">
                    <a:alpha val="38000"/>
                  </a:srgbClr>
                </a:gs>
              </a:gsLst>
              <a:lin ang="5400000" scaled="1"/>
            </a:gradFill>
            <a:ln w="9525" algn="ctr">
              <a:noFill/>
              <a:round/>
              <a:headEnd/>
              <a:tailEnd/>
            </a:ln>
            <a:effectLst/>
          </p:spPr>
          <p:txBody>
            <a:bodyPr vert="eaVert" wrap="none" anchor="ctr"/>
            <a:lstStyle/>
            <a:p>
              <a:pPr>
                <a:spcBef>
                  <a:spcPct val="0"/>
                </a:spcBef>
                <a:defRPr/>
              </a:pPr>
              <a:endParaRPr lang="zh-TW" altLang="en-US" sz="1800">
                <a:latin typeface="+mn-lt"/>
              </a:endParaRPr>
            </a:p>
          </p:txBody>
        </p:sp>
      </p:grpSp>
      <p:sp>
        <p:nvSpPr>
          <p:cNvPr id="123" name="Rectangle 72"/>
          <p:cNvSpPr>
            <a:spLocks noChangeArrowheads="1"/>
          </p:cNvSpPr>
          <p:nvPr/>
        </p:nvSpPr>
        <p:spPr bwMode="auto">
          <a:xfrm>
            <a:off x="6110288" y="2968625"/>
            <a:ext cx="257175" cy="312738"/>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ko-KR" sz="2000" dirty="0">
                <a:latin typeface="+mn-lt"/>
              </a:rPr>
              <a:t>What</a:t>
            </a:r>
          </a:p>
        </p:txBody>
      </p:sp>
      <p:sp>
        <p:nvSpPr>
          <p:cNvPr id="124" name="Rectangle 73"/>
          <p:cNvSpPr>
            <a:spLocks noChangeArrowheads="1"/>
          </p:cNvSpPr>
          <p:nvPr/>
        </p:nvSpPr>
        <p:spPr bwMode="auto">
          <a:xfrm>
            <a:off x="5148263" y="2032000"/>
            <a:ext cx="257175" cy="312738"/>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ko-KR" sz="2000" dirty="0">
                <a:latin typeface="+mn-lt"/>
              </a:rPr>
              <a:t>Who</a:t>
            </a:r>
          </a:p>
        </p:txBody>
      </p:sp>
      <p:sp>
        <p:nvSpPr>
          <p:cNvPr id="125" name="Rectangle 74"/>
          <p:cNvSpPr>
            <a:spLocks noChangeArrowheads="1"/>
          </p:cNvSpPr>
          <p:nvPr/>
        </p:nvSpPr>
        <p:spPr bwMode="auto">
          <a:xfrm>
            <a:off x="3805238" y="1697038"/>
            <a:ext cx="257175" cy="312737"/>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zh-TW" sz="2000" dirty="0">
                <a:latin typeface="+mn-lt"/>
              </a:rPr>
              <a:t>Where</a:t>
            </a:r>
            <a:endParaRPr lang="en-US" altLang="ko-KR" sz="2000" dirty="0">
              <a:latin typeface="+mn-lt"/>
            </a:endParaRPr>
          </a:p>
        </p:txBody>
      </p:sp>
      <p:sp>
        <p:nvSpPr>
          <p:cNvPr id="126" name="Rectangle 75"/>
          <p:cNvSpPr>
            <a:spLocks noChangeArrowheads="1"/>
          </p:cNvSpPr>
          <p:nvPr/>
        </p:nvSpPr>
        <p:spPr bwMode="auto">
          <a:xfrm>
            <a:off x="2413000" y="2076450"/>
            <a:ext cx="257175" cy="312738"/>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zh-TW" sz="2000" dirty="0">
                <a:latin typeface="+mn-lt"/>
              </a:rPr>
              <a:t>Why</a:t>
            </a:r>
            <a:endParaRPr lang="en-US" altLang="ko-KR" sz="2000" dirty="0">
              <a:latin typeface="+mn-lt"/>
            </a:endParaRPr>
          </a:p>
        </p:txBody>
      </p:sp>
      <p:sp>
        <p:nvSpPr>
          <p:cNvPr id="127" name="Rectangle 76"/>
          <p:cNvSpPr>
            <a:spLocks noChangeArrowheads="1"/>
          </p:cNvSpPr>
          <p:nvPr/>
        </p:nvSpPr>
        <p:spPr bwMode="auto">
          <a:xfrm>
            <a:off x="1428750" y="3040063"/>
            <a:ext cx="257175" cy="312737"/>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ko-KR" sz="2000" dirty="0">
                <a:latin typeface="+mn-lt"/>
              </a:rPr>
              <a:t>When</a:t>
            </a:r>
          </a:p>
        </p:txBody>
      </p:sp>
      <p:sp>
        <p:nvSpPr>
          <p:cNvPr id="128" name="Rectangle 77"/>
          <p:cNvSpPr>
            <a:spLocks noChangeArrowheads="1"/>
          </p:cNvSpPr>
          <p:nvPr/>
        </p:nvSpPr>
        <p:spPr bwMode="auto">
          <a:xfrm>
            <a:off x="1069975" y="4408488"/>
            <a:ext cx="257175" cy="312737"/>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zh-TW" sz="2000" dirty="0">
                <a:latin typeface="+mn-lt"/>
              </a:rPr>
              <a:t>Which</a:t>
            </a:r>
            <a:endParaRPr lang="en-US" altLang="ko-KR" sz="2000" dirty="0">
              <a:latin typeface="+mn-lt"/>
            </a:endParaRPr>
          </a:p>
        </p:txBody>
      </p:sp>
      <p:sp>
        <p:nvSpPr>
          <p:cNvPr id="129" name="Rectangle 78"/>
          <p:cNvSpPr>
            <a:spLocks noChangeArrowheads="1"/>
          </p:cNvSpPr>
          <p:nvPr/>
        </p:nvSpPr>
        <p:spPr bwMode="auto">
          <a:xfrm>
            <a:off x="1501775" y="5848350"/>
            <a:ext cx="257175" cy="312738"/>
          </a:xfrm>
          <a:prstGeom prst="rect">
            <a:avLst/>
          </a:prstGeom>
          <a:noFill/>
          <a:ln w="12700" algn="ctr">
            <a:noFill/>
            <a:miter lim="800000"/>
            <a:headEnd/>
            <a:tailEnd/>
          </a:ln>
          <a:effectLst/>
        </p:spPr>
        <p:txBody>
          <a:bodyPr wrap="none" lIns="87313" tIns="44450" rIns="87313" bIns="44450" anchor="ctr"/>
          <a:lstStyle/>
          <a:p>
            <a:pPr algn="ctr" defTabSz="857250" eaLnBrk="0" hangingPunct="0">
              <a:spcBef>
                <a:spcPct val="0"/>
              </a:spcBef>
              <a:defRPr/>
            </a:pPr>
            <a:r>
              <a:rPr lang="en-US" altLang="zh-TW" sz="2000" dirty="0">
                <a:latin typeface="+mn-lt"/>
              </a:rPr>
              <a:t>How</a:t>
            </a:r>
            <a:endParaRPr lang="en-US" altLang="ko-KR" sz="2000" dirty="0">
              <a:latin typeface="+mn-lt"/>
            </a:endParaRPr>
          </a:p>
        </p:txBody>
      </p:sp>
      <p:sp>
        <p:nvSpPr>
          <p:cNvPr id="130" name="文字方塊 129"/>
          <p:cNvSpPr txBox="1"/>
          <p:nvPr/>
        </p:nvSpPr>
        <p:spPr>
          <a:xfrm>
            <a:off x="6804025" y="2708275"/>
            <a:ext cx="1338263" cy="647700"/>
          </a:xfrm>
          <a:prstGeom prst="rect">
            <a:avLst/>
          </a:prstGeom>
          <a:noFill/>
        </p:spPr>
        <p:txBody>
          <a:bodyPr wrap="none">
            <a:spAutoFit/>
          </a:bodyPr>
          <a:lstStyle/>
          <a:p>
            <a:pPr>
              <a:spcBef>
                <a:spcPct val="0"/>
              </a:spcBef>
              <a:defRPr/>
            </a:pPr>
            <a:r>
              <a:rPr lang="zh-TW" altLang="en-US" sz="1800" dirty="0">
                <a:latin typeface="+mn-lt"/>
              </a:rPr>
              <a:t>要保護什麼</a:t>
            </a:r>
            <a:endParaRPr lang="en-US" altLang="zh-TW" sz="1800" dirty="0">
              <a:latin typeface="+mn-lt"/>
            </a:endParaRPr>
          </a:p>
          <a:p>
            <a:pPr>
              <a:spcBef>
                <a:spcPct val="0"/>
              </a:spcBef>
              <a:defRPr/>
            </a:pPr>
            <a:r>
              <a:rPr lang="zh-TW" altLang="en-US" sz="1800" dirty="0">
                <a:latin typeface="+mn-lt"/>
              </a:rPr>
              <a:t>個人資料？</a:t>
            </a:r>
          </a:p>
        </p:txBody>
      </p:sp>
      <p:sp>
        <p:nvSpPr>
          <p:cNvPr id="131" name="文字方塊 130"/>
          <p:cNvSpPr txBox="1"/>
          <p:nvPr/>
        </p:nvSpPr>
        <p:spPr>
          <a:xfrm>
            <a:off x="5826125" y="1700213"/>
            <a:ext cx="1338263" cy="647700"/>
          </a:xfrm>
          <a:prstGeom prst="rect">
            <a:avLst/>
          </a:prstGeom>
          <a:noFill/>
        </p:spPr>
        <p:txBody>
          <a:bodyPr wrap="none">
            <a:spAutoFit/>
          </a:bodyPr>
          <a:lstStyle/>
          <a:p>
            <a:pPr>
              <a:spcBef>
                <a:spcPct val="0"/>
              </a:spcBef>
              <a:defRPr/>
            </a:pPr>
            <a:r>
              <a:rPr lang="zh-TW" altLang="en-US" sz="1800" dirty="0">
                <a:latin typeface="+mn-lt"/>
              </a:rPr>
              <a:t>那些人須</a:t>
            </a:r>
            <a:endParaRPr lang="en-US" altLang="zh-TW" sz="1800" dirty="0">
              <a:latin typeface="+mn-lt"/>
            </a:endParaRPr>
          </a:p>
          <a:p>
            <a:pPr>
              <a:spcBef>
                <a:spcPct val="0"/>
              </a:spcBef>
              <a:defRPr/>
            </a:pPr>
            <a:r>
              <a:rPr lang="zh-TW" altLang="en-US" sz="1800" dirty="0">
                <a:latin typeface="+mn-lt"/>
              </a:rPr>
              <a:t>受到規範？</a:t>
            </a:r>
          </a:p>
        </p:txBody>
      </p:sp>
      <p:sp>
        <p:nvSpPr>
          <p:cNvPr id="132" name="文字方塊 131"/>
          <p:cNvSpPr txBox="1"/>
          <p:nvPr/>
        </p:nvSpPr>
        <p:spPr>
          <a:xfrm>
            <a:off x="4211638" y="1052513"/>
            <a:ext cx="2493962" cy="369887"/>
          </a:xfrm>
          <a:prstGeom prst="rect">
            <a:avLst/>
          </a:prstGeom>
          <a:noFill/>
        </p:spPr>
        <p:txBody>
          <a:bodyPr wrap="none">
            <a:spAutoFit/>
          </a:bodyPr>
          <a:lstStyle/>
          <a:p>
            <a:pPr>
              <a:spcBef>
                <a:spcPct val="0"/>
              </a:spcBef>
              <a:defRPr/>
            </a:pPr>
            <a:r>
              <a:rPr lang="zh-TW" altLang="en-US" sz="1800" dirty="0">
                <a:latin typeface="+mn-lt"/>
              </a:rPr>
              <a:t>那些範圍須受到規範？</a:t>
            </a:r>
          </a:p>
        </p:txBody>
      </p:sp>
      <p:sp>
        <p:nvSpPr>
          <p:cNvPr id="133" name="文字方塊 132"/>
          <p:cNvSpPr txBox="1"/>
          <p:nvPr/>
        </p:nvSpPr>
        <p:spPr>
          <a:xfrm>
            <a:off x="1865313" y="1052513"/>
            <a:ext cx="1570037" cy="923925"/>
          </a:xfrm>
          <a:prstGeom prst="rect">
            <a:avLst/>
          </a:prstGeom>
          <a:noFill/>
        </p:spPr>
        <p:txBody>
          <a:bodyPr wrap="none">
            <a:spAutoFit/>
          </a:bodyPr>
          <a:lstStyle/>
          <a:p>
            <a:pPr>
              <a:spcBef>
                <a:spcPct val="0"/>
              </a:spcBef>
              <a:defRPr/>
            </a:pPr>
            <a:r>
              <a:rPr lang="zh-TW" altLang="en-US" sz="1800" dirty="0">
                <a:latin typeface="+mn-lt"/>
              </a:rPr>
              <a:t>為何我要在乎</a:t>
            </a:r>
            <a:endParaRPr lang="en-US" altLang="zh-TW" sz="1800" dirty="0">
              <a:latin typeface="+mn-lt"/>
            </a:endParaRPr>
          </a:p>
          <a:p>
            <a:pPr>
              <a:spcBef>
                <a:spcPct val="0"/>
              </a:spcBef>
              <a:defRPr/>
            </a:pPr>
            <a:r>
              <a:rPr lang="zh-TW" altLang="en-US" sz="1800" dirty="0">
                <a:latin typeface="+mn-lt"/>
              </a:rPr>
              <a:t>個資法？</a:t>
            </a:r>
            <a:endParaRPr lang="en-US" altLang="zh-TW" sz="1800" dirty="0">
              <a:latin typeface="+mn-lt"/>
            </a:endParaRPr>
          </a:p>
          <a:p>
            <a:pPr>
              <a:spcBef>
                <a:spcPct val="0"/>
              </a:spcBef>
              <a:defRPr/>
            </a:pPr>
            <a:endParaRPr lang="zh-TW" altLang="en-US" sz="1800" dirty="0">
              <a:latin typeface="+mn-lt"/>
            </a:endParaRPr>
          </a:p>
        </p:txBody>
      </p:sp>
      <p:sp>
        <p:nvSpPr>
          <p:cNvPr id="134" name="文字方塊 133"/>
          <p:cNvSpPr txBox="1"/>
          <p:nvPr/>
        </p:nvSpPr>
        <p:spPr>
          <a:xfrm>
            <a:off x="611188" y="2339975"/>
            <a:ext cx="1339850" cy="368300"/>
          </a:xfrm>
          <a:prstGeom prst="rect">
            <a:avLst/>
          </a:prstGeom>
          <a:noFill/>
        </p:spPr>
        <p:txBody>
          <a:bodyPr wrap="none">
            <a:spAutoFit/>
          </a:bodyPr>
          <a:lstStyle/>
          <a:p>
            <a:pPr>
              <a:spcBef>
                <a:spcPct val="0"/>
              </a:spcBef>
              <a:defRPr/>
            </a:pPr>
            <a:r>
              <a:rPr lang="zh-TW" altLang="en-US" sz="1800" dirty="0">
                <a:latin typeface="+mn-lt"/>
              </a:rPr>
              <a:t>施行時程？</a:t>
            </a:r>
          </a:p>
        </p:txBody>
      </p:sp>
      <p:sp>
        <p:nvSpPr>
          <p:cNvPr id="135" name="文字方塊 134"/>
          <p:cNvSpPr txBox="1"/>
          <p:nvPr/>
        </p:nvSpPr>
        <p:spPr>
          <a:xfrm>
            <a:off x="107950" y="3708400"/>
            <a:ext cx="1568450" cy="368300"/>
          </a:xfrm>
          <a:prstGeom prst="rect">
            <a:avLst/>
          </a:prstGeom>
          <a:noFill/>
        </p:spPr>
        <p:txBody>
          <a:bodyPr wrap="none">
            <a:spAutoFit/>
          </a:bodyPr>
          <a:lstStyle/>
          <a:p>
            <a:pPr>
              <a:spcBef>
                <a:spcPct val="0"/>
              </a:spcBef>
              <a:defRPr/>
            </a:pPr>
            <a:r>
              <a:rPr lang="zh-TW" altLang="en-US" sz="1800" dirty="0">
                <a:latin typeface="+mn-lt"/>
              </a:rPr>
              <a:t>我該做什麼？</a:t>
            </a:r>
          </a:p>
        </p:txBody>
      </p:sp>
      <p:sp>
        <p:nvSpPr>
          <p:cNvPr id="136" name="文字方塊 135"/>
          <p:cNvSpPr txBox="1"/>
          <p:nvPr/>
        </p:nvSpPr>
        <p:spPr>
          <a:xfrm>
            <a:off x="266700" y="5157788"/>
            <a:ext cx="1568450" cy="368300"/>
          </a:xfrm>
          <a:prstGeom prst="rect">
            <a:avLst/>
          </a:prstGeom>
          <a:noFill/>
        </p:spPr>
        <p:txBody>
          <a:bodyPr wrap="none">
            <a:spAutoFit/>
          </a:bodyPr>
          <a:lstStyle/>
          <a:p>
            <a:pPr>
              <a:spcBef>
                <a:spcPct val="0"/>
              </a:spcBef>
              <a:defRPr/>
            </a:pPr>
            <a:r>
              <a:rPr lang="zh-TW" altLang="en-US" sz="1800" dirty="0">
                <a:latin typeface="+mn-lt"/>
              </a:rPr>
              <a:t>我要如何做？</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投影片編號版面配置區 3"/>
          <p:cNvSpPr>
            <a:spLocks noGrp="1"/>
          </p:cNvSpPr>
          <p:nvPr>
            <p:ph type="sldNum" sz="quarter" idx="12"/>
          </p:nvPr>
        </p:nvSpPr>
        <p:spPr/>
        <p:txBody>
          <a:bodyPr/>
          <a:lstStyle/>
          <a:p>
            <a:fld id="{DC1CE873-4B3C-4FBE-AE47-86A7649B57A9}" type="slidenum">
              <a:rPr lang="en-US" altLang="zh-TW"/>
              <a:pPr/>
              <a:t>58</a:t>
            </a:fld>
            <a:endParaRPr lang="en-US" altLang="zh-TW"/>
          </a:p>
        </p:txBody>
      </p:sp>
      <p:sp>
        <p:nvSpPr>
          <p:cNvPr id="1333250" name="Rectangle 2"/>
          <p:cNvSpPr>
            <a:spLocks noChangeArrowheads="1"/>
          </p:cNvSpPr>
          <p:nvPr/>
        </p:nvSpPr>
        <p:spPr bwMode="auto">
          <a:xfrm>
            <a:off x="468313" y="-26988"/>
            <a:ext cx="8280400" cy="1223963"/>
          </a:xfrm>
          <a:prstGeom prst="rect">
            <a:avLst/>
          </a:prstGeom>
          <a:noFill/>
          <a:ln w="9525">
            <a:noFill/>
            <a:miter lim="800000"/>
            <a:headEnd/>
            <a:tailEnd/>
          </a:ln>
        </p:spPr>
        <p:txBody>
          <a:bodyPr anchor="ctr"/>
          <a:lstStyle/>
          <a:p>
            <a:pPr algn="ctr">
              <a:spcBef>
                <a:spcPct val="0"/>
              </a:spcBef>
            </a:pPr>
            <a:r>
              <a:rPr lang="zh-TW" altLang="en-US" sz="4000" b="1">
                <a:solidFill>
                  <a:schemeClr val="accent2"/>
                </a:solidFill>
                <a:effectLst>
                  <a:outerShdw blurRad="38100" dist="38100" dir="2700000" algn="tl">
                    <a:srgbClr val="C0C0C0"/>
                  </a:outerShdw>
                </a:effectLst>
              </a:rPr>
              <a:t>個人資料保護生命週期</a:t>
            </a:r>
          </a:p>
        </p:txBody>
      </p:sp>
      <p:sp>
        <p:nvSpPr>
          <p:cNvPr id="199684" name="Rectangle 4"/>
          <p:cNvSpPr>
            <a:spLocks noChangeArrowheads="1"/>
          </p:cNvSpPr>
          <p:nvPr/>
        </p:nvSpPr>
        <p:spPr bwMode="gray">
          <a:xfrm>
            <a:off x="2411413" y="5565775"/>
            <a:ext cx="1368425" cy="671513"/>
          </a:xfrm>
          <a:prstGeom prst="rect">
            <a:avLst/>
          </a:prstGeom>
          <a:solidFill>
            <a:srgbClr val="FBD5E7"/>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spcBef>
                <a:spcPct val="0"/>
              </a:spcBef>
            </a:pPr>
            <a:r>
              <a:rPr lang="zh-TW" altLang="en-US" b="1">
                <a:latin typeface="Arial" charset="0"/>
              </a:rPr>
              <a:t>傳輸</a:t>
            </a:r>
          </a:p>
        </p:txBody>
      </p:sp>
      <p:sp>
        <p:nvSpPr>
          <p:cNvPr id="199685" name="Rectangle 5"/>
          <p:cNvSpPr>
            <a:spLocks noChangeArrowheads="1"/>
          </p:cNvSpPr>
          <p:nvPr/>
        </p:nvSpPr>
        <p:spPr bwMode="gray">
          <a:xfrm>
            <a:off x="2411413" y="1125538"/>
            <a:ext cx="1368425" cy="671512"/>
          </a:xfrm>
          <a:prstGeom prst="rect">
            <a:avLst/>
          </a:prstGeom>
          <a:solidFill>
            <a:srgbClr val="FBD5E7"/>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spcBef>
                <a:spcPct val="0"/>
              </a:spcBef>
            </a:pPr>
            <a:r>
              <a:rPr lang="zh-TW" altLang="en-US" b="1">
                <a:solidFill>
                  <a:srgbClr val="FF0000"/>
                </a:solidFill>
                <a:latin typeface="Arial" charset="0"/>
              </a:rPr>
              <a:t>蒐集</a:t>
            </a:r>
          </a:p>
        </p:txBody>
      </p:sp>
      <p:sp>
        <p:nvSpPr>
          <p:cNvPr id="199687" name="Rectangle 7"/>
          <p:cNvSpPr>
            <a:spLocks noChangeArrowheads="1"/>
          </p:cNvSpPr>
          <p:nvPr/>
        </p:nvSpPr>
        <p:spPr bwMode="gray">
          <a:xfrm>
            <a:off x="7524750" y="3333750"/>
            <a:ext cx="1368425" cy="671513"/>
          </a:xfrm>
          <a:prstGeom prst="rect">
            <a:avLst/>
          </a:prstGeom>
          <a:solidFill>
            <a:srgbClr val="FBD5E7"/>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spcBef>
                <a:spcPct val="0"/>
              </a:spcBef>
            </a:pPr>
            <a:r>
              <a:rPr lang="zh-TW" altLang="en-US" b="1">
                <a:solidFill>
                  <a:srgbClr val="FF0000"/>
                </a:solidFill>
                <a:latin typeface="Arial" charset="0"/>
              </a:rPr>
              <a:t>處理</a:t>
            </a:r>
          </a:p>
        </p:txBody>
      </p:sp>
      <p:sp>
        <p:nvSpPr>
          <p:cNvPr id="199688" name="Rectangle 8"/>
          <p:cNvSpPr>
            <a:spLocks noChangeArrowheads="1"/>
          </p:cNvSpPr>
          <p:nvPr/>
        </p:nvSpPr>
        <p:spPr bwMode="gray">
          <a:xfrm>
            <a:off x="6227763" y="5565775"/>
            <a:ext cx="1368425" cy="671513"/>
          </a:xfrm>
          <a:prstGeom prst="rect">
            <a:avLst/>
          </a:prstGeom>
          <a:solidFill>
            <a:srgbClr val="FBD5E7"/>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spcBef>
                <a:spcPct val="0"/>
              </a:spcBef>
            </a:pPr>
            <a:r>
              <a:rPr lang="zh-TW" altLang="en-US" b="1">
                <a:solidFill>
                  <a:srgbClr val="FF0000"/>
                </a:solidFill>
                <a:latin typeface="Arial" charset="0"/>
              </a:rPr>
              <a:t>利用</a:t>
            </a:r>
          </a:p>
        </p:txBody>
      </p:sp>
      <p:sp>
        <p:nvSpPr>
          <p:cNvPr id="199689" name="Rectangle 9"/>
          <p:cNvSpPr>
            <a:spLocks noChangeArrowheads="1"/>
          </p:cNvSpPr>
          <p:nvPr/>
        </p:nvSpPr>
        <p:spPr bwMode="gray">
          <a:xfrm>
            <a:off x="6227763" y="1125538"/>
            <a:ext cx="1368425" cy="671512"/>
          </a:xfrm>
          <a:prstGeom prst="rect">
            <a:avLst/>
          </a:prstGeom>
          <a:solidFill>
            <a:srgbClr val="FBD5E7"/>
          </a:solidFill>
          <a:ln w="25400" algn="ctr">
            <a:solidFill>
              <a:srgbClr val="FFFFFF"/>
            </a:solidFill>
            <a:miter lim="800000"/>
            <a:headEnd/>
            <a:tailEnd/>
          </a:ln>
          <a:effectLst>
            <a:outerShdw dist="107763" dir="2700000" algn="ctr" rotWithShape="0">
              <a:schemeClr val="bg2">
                <a:alpha val="50000"/>
              </a:schemeClr>
            </a:outerShdw>
          </a:effectLst>
        </p:spPr>
        <p:txBody>
          <a:bodyPr lIns="45720" tIns="44450" rIns="45720" bIns="44450" anchor="ctr" anchorCtr="1"/>
          <a:lstStyle/>
          <a:p>
            <a:pPr>
              <a:spcBef>
                <a:spcPct val="0"/>
              </a:spcBef>
            </a:pPr>
            <a:r>
              <a:rPr lang="zh-TW" altLang="en-US" b="1">
                <a:latin typeface="Arial" charset="0"/>
              </a:rPr>
              <a:t>儲存</a:t>
            </a:r>
          </a:p>
        </p:txBody>
      </p:sp>
      <p:sp>
        <p:nvSpPr>
          <p:cNvPr id="1333256" name="Oval 5"/>
          <p:cNvSpPr>
            <a:spLocks noChangeArrowheads="1"/>
          </p:cNvSpPr>
          <p:nvPr/>
        </p:nvSpPr>
        <p:spPr bwMode="gray">
          <a:xfrm>
            <a:off x="250825" y="2278063"/>
            <a:ext cx="1833563" cy="1006475"/>
          </a:xfrm>
          <a:prstGeom prst="ellipse">
            <a:avLst/>
          </a:prstGeom>
          <a:solidFill>
            <a:srgbClr val="C1E8FB"/>
          </a:solidFill>
          <a:ln w="25400" algn="ctr">
            <a:noFill/>
            <a:round/>
            <a:headEnd/>
            <a:tailEnd/>
          </a:ln>
          <a:effectLst>
            <a:prstShdw prst="shdw17" dist="17961" dir="2700000">
              <a:srgbClr val="61642A"/>
            </a:prstShdw>
          </a:effectLst>
        </p:spPr>
        <p:txBody>
          <a:bodyPr lIns="45720" tIns="44450" rIns="45720" bIns="44450" anchor="ctr" anchorCtr="1"/>
          <a:lstStyle/>
          <a:p>
            <a:pPr>
              <a:spcBef>
                <a:spcPct val="0"/>
              </a:spcBef>
            </a:pPr>
            <a:endParaRPr lang="zh-TW" altLang="zh-TW" sz="2000" b="1">
              <a:latin typeface="Arial" charset="0"/>
              <a:ea typeface="新細明體" pitchFamily="18" charset="-120"/>
            </a:endParaRPr>
          </a:p>
        </p:txBody>
      </p:sp>
      <p:sp>
        <p:nvSpPr>
          <p:cNvPr id="1333257" name="Text Box 9"/>
          <p:cNvSpPr txBox="1">
            <a:spLocks noChangeArrowheads="1"/>
          </p:cNvSpPr>
          <p:nvPr/>
        </p:nvSpPr>
        <p:spPr bwMode="auto">
          <a:xfrm>
            <a:off x="395288" y="2565400"/>
            <a:ext cx="1439862" cy="3841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lnSpc>
                <a:spcPct val="80000"/>
              </a:lnSpc>
              <a:spcBef>
                <a:spcPct val="0"/>
              </a:spcBef>
            </a:pPr>
            <a:r>
              <a:rPr lang="zh-TW" altLang="en-US" b="1">
                <a:latin typeface="Arial" charset="0"/>
              </a:rPr>
              <a:t>個人資料</a:t>
            </a:r>
          </a:p>
        </p:txBody>
      </p:sp>
      <p:sp>
        <p:nvSpPr>
          <p:cNvPr id="1333258" name="Oval 4"/>
          <p:cNvSpPr>
            <a:spLocks noChangeArrowheads="1"/>
          </p:cNvSpPr>
          <p:nvPr/>
        </p:nvSpPr>
        <p:spPr bwMode="gray">
          <a:xfrm>
            <a:off x="250825" y="4149725"/>
            <a:ext cx="1835150" cy="1008063"/>
          </a:xfrm>
          <a:prstGeom prst="ellipse">
            <a:avLst/>
          </a:prstGeom>
          <a:solidFill>
            <a:srgbClr val="D1E6B0"/>
          </a:solidFill>
          <a:ln w="25400" algn="ctr">
            <a:noFill/>
            <a:round/>
            <a:headEnd/>
            <a:tailEnd/>
          </a:ln>
          <a:effectLst>
            <a:prstShdw prst="shdw17" dist="17961" dir="2700000">
              <a:srgbClr val="3B5C67"/>
            </a:prstShdw>
          </a:effectLst>
        </p:spPr>
        <p:txBody>
          <a:bodyPr lIns="45720" tIns="44450" rIns="45720" bIns="44450" anchor="ctr" anchorCtr="1"/>
          <a:lstStyle/>
          <a:p>
            <a:pPr>
              <a:spcBef>
                <a:spcPct val="0"/>
              </a:spcBef>
            </a:pPr>
            <a:endParaRPr lang="zh-TW" altLang="zh-TW" sz="2000" b="1">
              <a:latin typeface="Arial" charset="0"/>
              <a:ea typeface="新細明體" pitchFamily="18" charset="-120"/>
            </a:endParaRPr>
          </a:p>
        </p:txBody>
      </p:sp>
      <p:sp>
        <p:nvSpPr>
          <p:cNvPr id="1333259" name="Text Box 11"/>
          <p:cNvSpPr txBox="1">
            <a:spLocks noChangeArrowheads="1"/>
          </p:cNvSpPr>
          <p:nvPr/>
        </p:nvSpPr>
        <p:spPr bwMode="auto">
          <a:xfrm>
            <a:off x="755650" y="4437063"/>
            <a:ext cx="793750" cy="3841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lnSpc>
                <a:spcPct val="80000"/>
              </a:lnSpc>
              <a:spcBef>
                <a:spcPct val="0"/>
              </a:spcBef>
            </a:pPr>
            <a:r>
              <a:rPr lang="zh-TW" altLang="en-US" b="1">
                <a:latin typeface="Arial" charset="0"/>
              </a:rPr>
              <a:t>銷毀</a:t>
            </a:r>
          </a:p>
        </p:txBody>
      </p:sp>
      <p:sp>
        <p:nvSpPr>
          <p:cNvPr id="1333260" name="AutoShape 12"/>
          <p:cNvSpPr>
            <a:spLocks noChangeArrowheads="1"/>
          </p:cNvSpPr>
          <p:nvPr/>
        </p:nvSpPr>
        <p:spPr bwMode="auto">
          <a:xfrm rot="-2077088">
            <a:off x="1547813" y="1268413"/>
            <a:ext cx="792162" cy="1079500"/>
          </a:xfrm>
          <a:prstGeom prst="rightArrow">
            <a:avLst>
              <a:gd name="adj1" fmla="val 50000"/>
              <a:gd name="adj2" fmla="val 25000"/>
            </a:avLst>
          </a:prstGeom>
          <a:solidFill>
            <a:srgbClr val="D3D2BB"/>
          </a:solidFill>
          <a:ln w="9525" algn="ctr">
            <a:noFill/>
            <a:miter lim="800000"/>
            <a:headEnd/>
            <a:tailEnd/>
          </a:ln>
          <a:effectLst/>
        </p:spPr>
        <p:txBody>
          <a:bodyPr wrap="none" anchor="ctr"/>
          <a:lstStyle/>
          <a:p>
            <a:endParaRPr lang="zh-TW" altLang="en-US"/>
          </a:p>
        </p:txBody>
      </p:sp>
      <p:sp>
        <p:nvSpPr>
          <p:cNvPr id="1333261" name="AutoShape 13"/>
          <p:cNvSpPr>
            <a:spLocks noChangeArrowheads="1"/>
          </p:cNvSpPr>
          <p:nvPr/>
        </p:nvSpPr>
        <p:spPr bwMode="auto">
          <a:xfrm rot="13626666">
            <a:off x="1475582" y="5014119"/>
            <a:ext cx="792162" cy="1079500"/>
          </a:xfrm>
          <a:prstGeom prst="rightArrow">
            <a:avLst>
              <a:gd name="adj1" fmla="val 50000"/>
              <a:gd name="adj2" fmla="val 25000"/>
            </a:avLst>
          </a:prstGeom>
          <a:solidFill>
            <a:srgbClr val="D3D2BB"/>
          </a:solidFill>
          <a:ln w="9525" algn="ctr">
            <a:noFill/>
            <a:miter lim="800000"/>
            <a:headEnd/>
            <a:tailEnd/>
          </a:ln>
          <a:effectLst/>
        </p:spPr>
        <p:txBody>
          <a:bodyPr wrap="none" anchor="ctr"/>
          <a:lstStyle/>
          <a:p>
            <a:endParaRPr lang="zh-TW" altLang="en-US"/>
          </a:p>
        </p:txBody>
      </p:sp>
      <p:cxnSp>
        <p:nvCxnSpPr>
          <p:cNvPr id="1333262" name="AutoShape 14"/>
          <p:cNvCxnSpPr>
            <a:cxnSpLocks noChangeShapeType="1"/>
            <a:stCxn id="199685" idx="3"/>
            <a:endCxn id="199689" idx="1"/>
          </p:cNvCxnSpPr>
          <p:nvPr/>
        </p:nvCxnSpPr>
        <p:spPr bwMode="auto">
          <a:xfrm>
            <a:off x="3792538" y="1462088"/>
            <a:ext cx="2422525" cy="0"/>
          </a:xfrm>
          <a:prstGeom prst="straightConnector1">
            <a:avLst/>
          </a:prstGeom>
          <a:noFill/>
          <a:ln w="9525">
            <a:noFill/>
            <a:round/>
            <a:headEnd/>
            <a:tailEnd type="triangle" w="med" len="med"/>
          </a:ln>
          <a:effectLst/>
        </p:spPr>
      </p:cxnSp>
      <p:sp>
        <p:nvSpPr>
          <p:cNvPr id="1333263" name="AutoShape 15"/>
          <p:cNvSpPr>
            <a:spLocks noChangeArrowheads="1"/>
          </p:cNvSpPr>
          <p:nvPr/>
        </p:nvSpPr>
        <p:spPr bwMode="auto">
          <a:xfrm>
            <a:off x="3924300" y="908050"/>
            <a:ext cx="2232025" cy="792163"/>
          </a:xfrm>
          <a:prstGeom prst="rightArrow">
            <a:avLst>
              <a:gd name="adj1" fmla="val 50000"/>
              <a:gd name="adj2" fmla="val 70441"/>
            </a:avLst>
          </a:prstGeom>
          <a:solidFill>
            <a:srgbClr val="D3D2BB"/>
          </a:solidFill>
          <a:ln w="9525" algn="ctr">
            <a:noFill/>
            <a:miter lim="800000"/>
            <a:headEnd/>
            <a:tailEnd/>
          </a:ln>
          <a:effectLst/>
        </p:spPr>
        <p:txBody>
          <a:bodyPr wrap="none" anchor="ctr"/>
          <a:lstStyle/>
          <a:p>
            <a:endParaRPr lang="zh-TW" altLang="en-US"/>
          </a:p>
        </p:txBody>
      </p:sp>
      <p:sp>
        <p:nvSpPr>
          <p:cNvPr id="1333264" name="AutoShape 16"/>
          <p:cNvSpPr>
            <a:spLocks noChangeArrowheads="1"/>
          </p:cNvSpPr>
          <p:nvPr/>
        </p:nvSpPr>
        <p:spPr bwMode="auto">
          <a:xfrm rot="3823115">
            <a:off x="7596982" y="2061369"/>
            <a:ext cx="792162" cy="1079500"/>
          </a:xfrm>
          <a:prstGeom prst="rightArrow">
            <a:avLst>
              <a:gd name="adj1" fmla="val 50000"/>
              <a:gd name="adj2" fmla="val 25000"/>
            </a:avLst>
          </a:prstGeom>
          <a:solidFill>
            <a:srgbClr val="D3D2BB"/>
          </a:solidFill>
          <a:ln w="9525" algn="ctr">
            <a:noFill/>
            <a:miter lim="800000"/>
            <a:headEnd/>
            <a:tailEnd/>
          </a:ln>
          <a:effectLst/>
        </p:spPr>
        <p:txBody>
          <a:bodyPr wrap="none" anchor="ctr"/>
          <a:lstStyle/>
          <a:p>
            <a:endParaRPr lang="zh-TW" altLang="en-US"/>
          </a:p>
        </p:txBody>
      </p:sp>
      <p:sp>
        <p:nvSpPr>
          <p:cNvPr id="1333265" name="AutoShape 17"/>
          <p:cNvSpPr>
            <a:spLocks noChangeArrowheads="1"/>
          </p:cNvSpPr>
          <p:nvPr/>
        </p:nvSpPr>
        <p:spPr bwMode="auto">
          <a:xfrm rot="29654421">
            <a:off x="7668418" y="4437857"/>
            <a:ext cx="792163" cy="1079500"/>
          </a:xfrm>
          <a:prstGeom prst="rightArrow">
            <a:avLst>
              <a:gd name="adj1" fmla="val 50000"/>
              <a:gd name="adj2" fmla="val 25000"/>
            </a:avLst>
          </a:prstGeom>
          <a:solidFill>
            <a:srgbClr val="D3D2BB"/>
          </a:solidFill>
          <a:ln w="9525" algn="ctr">
            <a:noFill/>
            <a:miter lim="800000"/>
            <a:headEnd/>
            <a:tailEnd/>
          </a:ln>
          <a:effectLst/>
        </p:spPr>
        <p:txBody>
          <a:bodyPr wrap="none" anchor="ctr"/>
          <a:lstStyle/>
          <a:p>
            <a:endParaRPr lang="zh-TW" altLang="en-US"/>
          </a:p>
        </p:txBody>
      </p:sp>
      <p:sp>
        <p:nvSpPr>
          <p:cNvPr id="1333266" name="AutoShape 18"/>
          <p:cNvSpPr>
            <a:spLocks noChangeArrowheads="1"/>
          </p:cNvSpPr>
          <p:nvPr/>
        </p:nvSpPr>
        <p:spPr bwMode="auto">
          <a:xfrm rot="10800000">
            <a:off x="3924300" y="5589588"/>
            <a:ext cx="2232025" cy="792162"/>
          </a:xfrm>
          <a:prstGeom prst="rightArrow">
            <a:avLst>
              <a:gd name="adj1" fmla="val 50000"/>
              <a:gd name="adj2" fmla="val 70441"/>
            </a:avLst>
          </a:prstGeom>
          <a:solidFill>
            <a:srgbClr val="D3D2BB"/>
          </a:solidFill>
          <a:ln w="9525" algn="ctr">
            <a:noFill/>
            <a:miter lim="800000"/>
            <a:headEnd/>
            <a:tailEnd/>
          </a:ln>
          <a:effectLst/>
        </p:spPr>
        <p:txBody>
          <a:bodyPr wrap="none" anchor="ctr"/>
          <a:lstStyle/>
          <a:p>
            <a:endParaRPr lang="zh-TW" altLang="en-US"/>
          </a:p>
        </p:txBody>
      </p:sp>
      <p:grpSp>
        <p:nvGrpSpPr>
          <p:cNvPr id="1333267" name="Group 19"/>
          <p:cNvGrpSpPr>
            <a:grpSpLocks/>
          </p:cNvGrpSpPr>
          <p:nvPr/>
        </p:nvGrpSpPr>
        <p:grpSpPr bwMode="auto">
          <a:xfrm>
            <a:off x="3276600" y="2203450"/>
            <a:ext cx="3455988" cy="2881313"/>
            <a:chOff x="2064" y="1388"/>
            <a:chExt cx="2177" cy="1815"/>
          </a:xfrm>
        </p:grpSpPr>
        <p:sp>
          <p:nvSpPr>
            <p:cNvPr id="1333268" name="AutoShape 20"/>
            <p:cNvSpPr>
              <a:spLocks noChangeArrowheads="1"/>
            </p:cNvSpPr>
            <p:nvPr/>
          </p:nvSpPr>
          <p:spPr bwMode="auto">
            <a:xfrm>
              <a:off x="2109" y="1394"/>
              <a:ext cx="2086" cy="1809"/>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DEB9"/>
            </a:solidFill>
            <a:ln w="9525">
              <a:noFill/>
              <a:round/>
              <a:headEnd/>
              <a:tailEnd/>
            </a:ln>
            <a:effectLst>
              <a:prstShdw prst="shdw17" dist="17961" dir="2700000">
                <a:srgbClr val="FFDEB9">
                  <a:gamma/>
                  <a:shade val="60000"/>
                  <a:invGamma/>
                </a:srgbClr>
              </a:prstShdw>
            </a:effectLst>
          </p:spPr>
          <p:txBody>
            <a:bodyPr wrap="none" anchor="ctr"/>
            <a:lstStyle/>
            <a:p>
              <a:endParaRPr lang="zh-TW" altLang="en-US"/>
            </a:p>
          </p:txBody>
        </p:sp>
        <p:sp>
          <p:nvSpPr>
            <p:cNvPr id="1333269" name="橢圓 29"/>
            <p:cNvSpPr>
              <a:spLocks noChangeArrowheads="1"/>
            </p:cNvSpPr>
            <p:nvPr/>
          </p:nvSpPr>
          <p:spPr bwMode="auto">
            <a:xfrm>
              <a:off x="2445" y="1738"/>
              <a:ext cx="1413" cy="1115"/>
            </a:xfrm>
            <a:prstGeom prst="ellipse">
              <a:avLst/>
            </a:prstGeom>
            <a:solidFill>
              <a:srgbClr val="C1E8FB"/>
            </a:solidFill>
            <a:ln w="25400" algn="ctr">
              <a:solidFill>
                <a:schemeClr val="tx1"/>
              </a:solidFill>
              <a:round/>
              <a:headEnd/>
              <a:tailEnd/>
            </a:ln>
            <a:effectLst/>
          </p:spPr>
          <p:txBody>
            <a:bodyPr lIns="45720" tIns="44450" rIns="45720" bIns="44450" anchor="ctr" anchorCtr="1"/>
            <a:lstStyle/>
            <a:p>
              <a:pPr>
                <a:lnSpc>
                  <a:spcPct val="85000"/>
                </a:lnSpc>
                <a:spcBef>
                  <a:spcPct val="0"/>
                </a:spcBef>
              </a:pPr>
              <a:endParaRPr lang="zh-TW" altLang="zh-TW" sz="1800" b="1">
                <a:latin typeface="Arial" charset="0"/>
              </a:endParaRPr>
            </a:p>
          </p:txBody>
        </p:sp>
        <p:sp>
          <p:nvSpPr>
            <p:cNvPr id="1333270" name="Line 22"/>
            <p:cNvSpPr>
              <a:spLocks noChangeShapeType="1"/>
            </p:cNvSpPr>
            <p:nvPr/>
          </p:nvSpPr>
          <p:spPr bwMode="auto">
            <a:xfrm>
              <a:off x="3152" y="1388"/>
              <a:ext cx="0" cy="923"/>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1" name="Line 23"/>
            <p:cNvSpPr>
              <a:spLocks noChangeShapeType="1"/>
            </p:cNvSpPr>
            <p:nvPr/>
          </p:nvSpPr>
          <p:spPr bwMode="auto">
            <a:xfrm flipH="1">
              <a:off x="2378" y="2311"/>
              <a:ext cx="774" cy="606"/>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2" name="Line 24"/>
            <p:cNvSpPr>
              <a:spLocks noChangeShapeType="1"/>
            </p:cNvSpPr>
            <p:nvPr/>
          </p:nvSpPr>
          <p:spPr bwMode="auto">
            <a:xfrm>
              <a:off x="3152" y="2311"/>
              <a:ext cx="774" cy="606"/>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3" name="Line 25"/>
            <p:cNvSpPr>
              <a:spLocks noChangeShapeType="1"/>
            </p:cNvSpPr>
            <p:nvPr/>
          </p:nvSpPr>
          <p:spPr bwMode="auto">
            <a:xfrm flipV="1">
              <a:off x="2154" y="2432"/>
              <a:ext cx="318" cy="91"/>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4" name="Line 26"/>
            <p:cNvSpPr>
              <a:spLocks noChangeShapeType="1"/>
            </p:cNvSpPr>
            <p:nvPr/>
          </p:nvSpPr>
          <p:spPr bwMode="auto">
            <a:xfrm>
              <a:off x="2154" y="1979"/>
              <a:ext cx="318" cy="90"/>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5" name="Line 27"/>
            <p:cNvSpPr>
              <a:spLocks noChangeShapeType="1"/>
            </p:cNvSpPr>
            <p:nvPr/>
          </p:nvSpPr>
          <p:spPr bwMode="auto">
            <a:xfrm>
              <a:off x="2517" y="1570"/>
              <a:ext cx="227" cy="273"/>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6" name="Line 28"/>
            <p:cNvSpPr>
              <a:spLocks noChangeShapeType="1"/>
            </p:cNvSpPr>
            <p:nvPr/>
          </p:nvSpPr>
          <p:spPr bwMode="auto">
            <a:xfrm flipH="1">
              <a:off x="3469" y="1525"/>
              <a:ext cx="182" cy="272"/>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7" name="Line 29"/>
            <p:cNvSpPr>
              <a:spLocks noChangeShapeType="1"/>
            </p:cNvSpPr>
            <p:nvPr/>
          </p:nvSpPr>
          <p:spPr bwMode="auto">
            <a:xfrm flipV="1">
              <a:off x="3787" y="1888"/>
              <a:ext cx="272" cy="136"/>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8" name="Line 30"/>
            <p:cNvSpPr>
              <a:spLocks noChangeShapeType="1"/>
            </p:cNvSpPr>
            <p:nvPr/>
          </p:nvSpPr>
          <p:spPr bwMode="auto">
            <a:xfrm>
              <a:off x="3832" y="2432"/>
              <a:ext cx="318" cy="91"/>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79" name="Line 31"/>
            <p:cNvSpPr>
              <a:spLocks noChangeShapeType="1"/>
            </p:cNvSpPr>
            <p:nvPr/>
          </p:nvSpPr>
          <p:spPr bwMode="auto">
            <a:xfrm>
              <a:off x="3152" y="2840"/>
              <a:ext cx="0" cy="363"/>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80" name="Line 32"/>
            <p:cNvSpPr>
              <a:spLocks noChangeShapeType="1"/>
            </p:cNvSpPr>
            <p:nvPr/>
          </p:nvSpPr>
          <p:spPr bwMode="auto">
            <a:xfrm flipH="1">
              <a:off x="2744" y="2795"/>
              <a:ext cx="136" cy="318"/>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81" name="Line 33"/>
            <p:cNvSpPr>
              <a:spLocks noChangeShapeType="1"/>
            </p:cNvSpPr>
            <p:nvPr/>
          </p:nvSpPr>
          <p:spPr bwMode="auto">
            <a:xfrm>
              <a:off x="3424" y="2840"/>
              <a:ext cx="136" cy="273"/>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a:lstStyle/>
            <a:p>
              <a:endParaRPr lang="zh-TW" altLang="en-US"/>
            </a:p>
          </p:txBody>
        </p:sp>
        <p:sp>
          <p:nvSpPr>
            <p:cNvPr id="1333282" name="Text Box 34"/>
            <p:cNvSpPr txBox="1">
              <a:spLocks noChangeArrowheads="1"/>
            </p:cNvSpPr>
            <p:nvPr/>
          </p:nvSpPr>
          <p:spPr bwMode="auto">
            <a:xfrm>
              <a:off x="2562" y="2016"/>
              <a:ext cx="500" cy="2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b="1">
                  <a:latin typeface="Arial" charset="0"/>
                </a:rPr>
                <a:t>管理</a:t>
              </a:r>
            </a:p>
          </p:txBody>
        </p:sp>
        <p:sp>
          <p:nvSpPr>
            <p:cNvPr id="1333283" name="Text Box 35"/>
            <p:cNvSpPr txBox="1">
              <a:spLocks noChangeArrowheads="1"/>
            </p:cNvSpPr>
            <p:nvPr/>
          </p:nvSpPr>
          <p:spPr bwMode="auto">
            <a:xfrm>
              <a:off x="3196" y="2008"/>
              <a:ext cx="500" cy="2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b="1">
                  <a:latin typeface="Arial" charset="0"/>
                </a:rPr>
                <a:t>技術</a:t>
              </a:r>
            </a:p>
          </p:txBody>
        </p:sp>
        <p:sp>
          <p:nvSpPr>
            <p:cNvPr id="1333284" name="Text Box 36"/>
            <p:cNvSpPr txBox="1">
              <a:spLocks noChangeArrowheads="1"/>
            </p:cNvSpPr>
            <p:nvPr/>
          </p:nvSpPr>
          <p:spPr bwMode="auto">
            <a:xfrm>
              <a:off x="2924" y="2462"/>
              <a:ext cx="500" cy="2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b="1">
                  <a:latin typeface="Arial" charset="0"/>
                </a:rPr>
                <a:t>稽核</a:t>
              </a:r>
            </a:p>
          </p:txBody>
        </p:sp>
        <p:sp>
          <p:nvSpPr>
            <p:cNvPr id="1333285" name="Text Box 37"/>
            <p:cNvSpPr txBox="1">
              <a:spLocks noChangeArrowheads="1"/>
            </p:cNvSpPr>
            <p:nvPr/>
          </p:nvSpPr>
          <p:spPr bwMode="auto">
            <a:xfrm>
              <a:off x="2158" y="2523"/>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程序</a:t>
              </a:r>
            </a:p>
          </p:txBody>
        </p:sp>
        <p:sp>
          <p:nvSpPr>
            <p:cNvPr id="1333286" name="Text Box 38"/>
            <p:cNvSpPr txBox="1">
              <a:spLocks noChangeArrowheads="1"/>
            </p:cNvSpPr>
            <p:nvPr/>
          </p:nvSpPr>
          <p:spPr bwMode="auto">
            <a:xfrm>
              <a:off x="2064" y="2115"/>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政策</a:t>
              </a:r>
            </a:p>
          </p:txBody>
        </p:sp>
        <p:sp>
          <p:nvSpPr>
            <p:cNvPr id="1333287" name="Text Box 39"/>
            <p:cNvSpPr txBox="1">
              <a:spLocks noChangeArrowheads="1"/>
            </p:cNvSpPr>
            <p:nvPr/>
          </p:nvSpPr>
          <p:spPr bwMode="auto">
            <a:xfrm>
              <a:off x="2249" y="1706"/>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運作</a:t>
              </a:r>
            </a:p>
          </p:txBody>
        </p:sp>
        <p:sp>
          <p:nvSpPr>
            <p:cNvPr id="1333288" name="Text Box 40"/>
            <p:cNvSpPr txBox="1">
              <a:spLocks noChangeArrowheads="1"/>
            </p:cNvSpPr>
            <p:nvPr/>
          </p:nvSpPr>
          <p:spPr bwMode="auto">
            <a:xfrm>
              <a:off x="2657" y="1480"/>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控制</a:t>
              </a:r>
            </a:p>
          </p:txBody>
        </p:sp>
        <p:sp>
          <p:nvSpPr>
            <p:cNvPr id="1333289" name="Text Box 41"/>
            <p:cNvSpPr txBox="1">
              <a:spLocks noChangeArrowheads="1"/>
            </p:cNvSpPr>
            <p:nvPr/>
          </p:nvSpPr>
          <p:spPr bwMode="auto">
            <a:xfrm>
              <a:off x="3152" y="1475"/>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加密</a:t>
              </a:r>
            </a:p>
          </p:txBody>
        </p:sp>
        <p:sp>
          <p:nvSpPr>
            <p:cNvPr id="1333290" name="Text Box 42"/>
            <p:cNvSpPr txBox="1">
              <a:spLocks noChangeArrowheads="1"/>
            </p:cNvSpPr>
            <p:nvPr/>
          </p:nvSpPr>
          <p:spPr bwMode="auto">
            <a:xfrm>
              <a:off x="3565" y="1661"/>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存取</a:t>
              </a:r>
            </a:p>
          </p:txBody>
        </p:sp>
        <p:sp>
          <p:nvSpPr>
            <p:cNvPr id="1333291" name="Text Box 43"/>
            <p:cNvSpPr txBox="1">
              <a:spLocks noChangeArrowheads="1"/>
            </p:cNvSpPr>
            <p:nvPr/>
          </p:nvSpPr>
          <p:spPr bwMode="auto">
            <a:xfrm>
              <a:off x="3837" y="2065"/>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流程</a:t>
              </a:r>
            </a:p>
          </p:txBody>
        </p:sp>
        <p:sp>
          <p:nvSpPr>
            <p:cNvPr id="1333292" name="Text Box 44"/>
            <p:cNvSpPr txBox="1">
              <a:spLocks noChangeArrowheads="1"/>
            </p:cNvSpPr>
            <p:nvPr/>
          </p:nvSpPr>
          <p:spPr bwMode="auto">
            <a:xfrm>
              <a:off x="3696" y="2523"/>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防禦</a:t>
              </a:r>
            </a:p>
          </p:txBody>
        </p:sp>
        <p:sp>
          <p:nvSpPr>
            <p:cNvPr id="1333293" name="Text Box 45"/>
            <p:cNvSpPr txBox="1">
              <a:spLocks noChangeArrowheads="1"/>
            </p:cNvSpPr>
            <p:nvPr/>
          </p:nvSpPr>
          <p:spPr bwMode="auto">
            <a:xfrm>
              <a:off x="2426" y="2795"/>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審查</a:t>
              </a:r>
            </a:p>
          </p:txBody>
        </p:sp>
        <p:sp>
          <p:nvSpPr>
            <p:cNvPr id="1333294" name="Text Box 46"/>
            <p:cNvSpPr txBox="1">
              <a:spLocks noChangeArrowheads="1"/>
            </p:cNvSpPr>
            <p:nvPr/>
          </p:nvSpPr>
          <p:spPr bwMode="auto">
            <a:xfrm>
              <a:off x="2789" y="2931"/>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矯正</a:t>
              </a:r>
            </a:p>
          </p:txBody>
        </p:sp>
        <p:sp>
          <p:nvSpPr>
            <p:cNvPr id="1333295" name="Text Box 47"/>
            <p:cNvSpPr txBox="1">
              <a:spLocks noChangeArrowheads="1"/>
            </p:cNvSpPr>
            <p:nvPr/>
          </p:nvSpPr>
          <p:spPr bwMode="auto">
            <a:xfrm>
              <a:off x="3152" y="2931"/>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監督</a:t>
              </a:r>
            </a:p>
          </p:txBody>
        </p:sp>
        <p:sp>
          <p:nvSpPr>
            <p:cNvPr id="1333296" name="Text Box 48"/>
            <p:cNvSpPr txBox="1">
              <a:spLocks noChangeArrowheads="1"/>
            </p:cNvSpPr>
            <p:nvPr/>
          </p:nvSpPr>
          <p:spPr bwMode="auto">
            <a:xfrm>
              <a:off x="3474" y="2795"/>
              <a:ext cx="404"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檢查</a:t>
              </a:r>
            </a:p>
          </p:txBody>
        </p:sp>
      </p:grpSp>
      <p:grpSp>
        <p:nvGrpSpPr>
          <p:cNvPr id="1333297" name="Group 49"/>
          <p:cNvGrpSpPr>
            <a:grpSpLocks/>
          </p:cNvGrpSpPr>
          <p:nvPr/>
        </p:nvGrpSpPr>
        <p:grpSpPr bwMode="auto">
          <a:xfrm>
            <a:off x="2555875" y="1484313"/>
            <a:ext cx="4895850" cy="4321175"/>
            <a:chOff x="1610" y="935"/>
            <a:chExt cx="3039" cy="2722"/>
          </a:xfrm>
        </p:grpSpPr>
        <p:pic>
          <p:nvPicPr>
            <p:cNvPr id="1333298" name="圖片 49" descr="箭頭..pn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610" y="935"/>
              <a:ext cx="3039" cy="2722"/>
            </a:xfrm>
            <a:prstGeom prst="rect">
              <a:avLst/>
            </a:prstGeom>
            <a:noFill/>
            <a:ln w="9525">
              <a:noFill/>
              <a:miter lim="800000"/>
              <a:headEnd/>
              <a:tailEnd/>
            </a:ln>
            <a:effectLst/>
          </p:spPr>
        </p:pic>
        <p:sp>
          <p:nvSpPr>
            <p:cNvPr id="1333299" name="Text Box 51"/>
            <p:cNvSpPr txBox="1">
              <a:spLocks noChangeArrowheads="1"/>
            </p:cNvSpPr>
            <p:nvPr/>
          </p:nvSpPr>
          <p:spPr bwMode="auto">
            <a:xfrm>
              <a:off x="2154" y="1344"/>
              <a:ext cx="398"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規劃</a:t>
              </a:r>
            </a:p>
          </p:txBody>
        </p:sp>
        <p:sp>
          <p:nvSpPr>
            <p:cNvPr id="1333300" name="Text Box 52"/>
            <p:cNvSpPr txBox="1">
              <a:spLocks noChangeArrowheads="1"/>
            </p:cNvSpPr>
            <p:nvPr/>
          </p:nvSpPr>
          <p:spPr bwMode="auto">
            <a:xfrm>
              <a:off x="3742" y="1389"/>
              <a:ext cx="399"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執行</a:t>
              </a:r>
            </a:p>
          </p:txBody>
        </p:sp>
        <p:sp>
          <p:nvSpPr>
            <p:cNvPr id="1333301" name="Text Box 53"/>
            <p:cNvSpPr txBox="1">
              <a:spLocks noChangeArrowheads="1"/>
            </p:cNvSpPr>
            <p:nvPr/>
          </p:nvSpPr>
          <p:spPr bwMode="auto">
            <a:xfrm>
              <a:off x="2154" y="2973"/>
              <a:ext cx="398"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改善</a:t>
              </a:r>
            </a:p>
          </p:txBody>
        </p:sp>
        <p:sp>
          <p:nvSpPr>
            <p:cNvPr id="1333302" name="Text Box 54"/>
            <p:cNvSpPr txBox="1">
              <a:spLocks noChangeArrowheads="1"/>
            </p:cNvSpPr>
            <p:nvPr/>
          </p:nvSpPr>
          <p:spPr bwMode="auto">
            <a:xfrm>
              <a:off x="3742" y="3018"/>
              <a:ext cx="399"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spcBef>
                  <a:spcPct val="0"/>
                </a:spcBef>
              </a:pPr>
              <a:r>
                <a:rPr lang="zh-TW" altLang="en-US" sz="1800" b="1">
                  <a:latin typeface="Arial" charset="0"/>
                </a:rPr>
                <a:t>檢查</a:t>
              </a: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投影片編號版面配置區 3"/>
          <p:cNvSpPr>
            <a:spLocks noGrp="1"/>
          </p:cNvSpPr>
          <p:nvPr>
            <p:ph type="sldNum" sz="quarter" idx="12"/>
          </p:nvPr>
        </p:nvSpPr>
        <p:spPr/>
        <p:txBody>
          <a:bodyPr/>
          <a:lstStyle/>
          <a:p>
            <a:fld id="{AA52B1DA-708E-4291-A69D-2F3549F5B35A}" type="slidenum">
              <a:rPr lang="en-US" altLang="zh-TW"/>
              <a:pPr/>
              <a:t>59</a:t>
            </a:fld>
            <a:endParaRPr lang="en-US" altLang="zh-TW"/>
          </a:p>
        </p:txBody>
      </p:sp>
      <p:sp>
        <p:nvSpPr>
          <p:cNvPr id="1334274" name="Rectangle 2"/>
          <p:cNvSpPr>
            <a:spLocks noGrp="1" noChangeArrowheads="1"/>
          </p:cNvSpPr>
          <p:nvPr>
            <p:ph type="title" idx="4294967295"/>
          </p:nvPr>
        </p:nvSpPr>
        <p:spPr>
          <a:xfrm>
            <a:off x="0" y="188913"/>
            <a:ext cx="9144000" cy="792162"/>
          </a:xfrm>
        </p:spPr>
        <p:txBody>
          <a:bodyPr/>
          <a:lstStyle/>
          <a:p>
            <a:r>
              <a:rPr lang="zh-TW" altLang="en-US" sz="4000"/>
              <a:t>個人資料保護整體發展架構</a:t>
            </a:r>
          </a:p>
        </p:txBody>
      </p:sp>
      <p:sp>
        <p:nvSpPr>
          <p:cNvPr id="21" name="Rectangle 3"/>
          <p:cNvSpPr txBox="1">
            <a:spLocks noChangeArrowheads="1"/>
          </p:cNvSpPr>
          <p:nvPr/>
        </p:nvSpPr>
        <p:spPr bwMode="auto">
          <a:xfrm>
            <a:off x="396875" y="1385888"/>
            <a:ext cx="9359900" cy="5040312"/>
          </a:xfrm>
          <a:prstGeom prst="rect">
            <a:avLst/>
          </a:prstGeom>
          <a:noFill/>
          <a:ln w="9525">
            <a:noFill/>
            <a:miter lim="800000"/>
            <a:headEnd/>
            <a:tailEnd/>
          </a:ln>
        </p:spPr>
        <p:txBody>
          <a:bodyPr lIns="0" tIns="0" rIns="0" bIns="0"/>
          <a:lstStyle/>
          <a:p>
            <a:pPr>
              <a:spcBef>
                <a:spcPct val="40000"/>
              </a:spcBef>
              <a:buFont typeface="Wingdings" pitchFamily="2" charset="2"/>
              <a:buChar char="l"/>
              <a:defRPr/>
            </a:pPr>
            <a:endParaRPr lang="zh-TW" altLang="en-US" sz="1600" i="1" kern="0" dirty="0">
              <a:solidFill>
                <a:schemeClr val="accent1"/>
              </a:solidFill>
              <a:latin typeface="華康中黑體(P)" pitchFamily="34" charset="-120"/>
              <a:ea typeface="華康中黑體(P)" pitchFamily="34" charset="-120"/>
              <a:cs typeface="華康中黑體(P)" pitchFamily="34" charset="-120"/>
            </a:endParaRPr>
          </a:p>
        </p:txBody>
      </p:sp>
      <p:sp>
        <p:nvSpPr>
          <p:cNvPr id="1334276" name="流程圖: 多重文件 14"/>
          <p:cNvSpPr>
            <a:spLocks noChangeArrowheads="1"/>
          </p:cNvSpPr>
          <p:nvPr/>
        </p:nvSpPr>
        <p:spPr bwMode="auto">
          <a:xfrm>
            <a:off x="523875" y="2825750"/>
            <a:ext cx="1511300" cy="1511300"/>
          </a:xfrm>
          <a:prstGeom prst="flowChartMultidocument">
            <a:avLst/>
          </a:prstGeom>
          <a:solidFill>
            <a:schemeClr val="accent1"/>
          </a:solidFill>
          <a:ln w="9525" algn="ctr">
            <a:solidFill>
              <a:srgbClr val="FF0000"/>
            </a:solidFill>
            <a:round/>
            <a:headEnd/>
            <a:tailEnd/>
          </a:ln>
        </p:spPr>
        <p:txBody>
          <a:bodyPr/>
          <a:lstStyle/>
          <a:p>
            <a:pPr>
              <a:spcBef>
                <a:spcPct val="0"/>
              </a:spcBef>
            </a:pPr>
            <a:endParaRPr lang="zh-TW" altLang="zh-TW" sz="1800" i="1">
              <a:latin typeface="Arial" charset="0"/>
            </a:endParaRPr>
          </a:p>
        </p:txBody>
      </p:sp>
      <p:grpSp>
        <p:nvGrpSpPr>
          <p:cNvPr id="16" name="五邊形 15"/>
          <p:cNvGrpSpPr>
            <a:grpSpLocks/>
          </p:cNvGrpSpPr>
          <p:nvPr/>
        </p:nvGrpSpPr>
        <p:grpSpPr bwMode="auto">
          <a:xfrm>
            <a:off x="1114425" y="4619625"/>
            <a:ext cx="1944688" cy="1292225"/>
            <a:chOff x="576" y="3018"/>
            <a:chExt cx="1225" cy="814"/>
          </a:xfrm>
        </p:grpSpPr>
        <p:pic>
          <p:nvPicPr>
            <p:cNvPr id="1334278" name="五邊形 15"/>
            <p:cNvPicPr>
              <a:picLocks noChangeArrowheads="1"/>
            </p:cNvPicPr>
            <p:nvPr/>
          </p:nvPicPr>
          <p:blipFill>
            <a:blip r:embed="rId3" cstate="print"/>
            <a:srcRect/>
            <a:stretch>
              <a:fillRect/>
            </a:stretch>
          </p:blipFill>
          <p:spPr bwMode="auto">
            <a:xfrm>
              <a:off x="576" y="3018"/>
              <a:ext cx="1225" cy="814"/>
            </a:xfrm>
            <a:prstGeom prst="rect">
              <a:avLst/>
            </a:prstGeom>
            <a:noFill/>
          </p:spPr>
        </p:pic>
        <p:sp>
          <p:nvSpPr>
            <p:cNvPr id="1334279" name="Text Box 7"/>
            <p:cNvSpPr txBox="1">
              <a:spLocks noChangeArrowheads="1"/>
            </p:cNvSpPr>
            <p:nvPr/>
          </p:nvSpPr>
          <p:spPr bwMode="auto">
            <a:xfrm rot="16200000">
              <a:off x="944" y="2968"/>
              <a:ext cx="493" cy="1066"/>
            </a:xfrm>
            <a:prstGeom prst="rect">
              <a:avLst/>
            </a:prstGeom>
            <a:noFill/>
            <a:ln w="9525">
              <a:noFill/>
              <a:miter lim="800000"/>
              <a:headEnd/>
              <a:tailEnd/>
            </a:ln>
          </p:spPr>
          <p:txBody>
            <a:bodyPr vert="eaVert"/>
            <a:lstStyle/>
            <a:p>
              <a:pPr>
                <a:spcBef>
                  <a:spcPct val="0"/>
                </a:spcBef>
              </a:pPr>
              <a:endParaRPr lang="zh-TW" altLang="zh-TW" sz="1800" i="1">
                <a:latin typeface="Arial" charset="0"/>
              </a:endParaRPr>
            </a:p>
          </p:txBody>
        </p:sp>
      </p:grpSp>
      <p:grpSp>
        <p:nvGrpSpPr>
          <p:cNvPr id="17" name="五邊形 16"/>
          <p:cNvGrpSpPr>
            <a:grpSpLocks/>
          </p:cNvGrpSpPr>
          <p:nvPr/>
        </p:nvGrpSpPr>
        <p:grpSpPr bwMode="auto">
          <a:xfrm>
            <a:off x="3381375" y="4619625"/>
            <a:ext cx="1944688" cy="1292225"/>
            <a:chOff x="2004" y="3018"/>
            <a:chExt cx="1225" cy="814"/>
          </a:xfrm>
        </p:grpSpPr>
        <p:pic>
          <p:nvPicPr>
            <p:cNvPr id="1334281" name="五邊形 16"/>
            <p:cNvPicPr>
              <a:picLocks noChangeArrowheads="1"/>
            </p:cNvPicPr>
            <p:nvPr/>
          </p:nvPicPr>
          <p:blipFill>
            <a:blip r:embed="rId4" cstate="print"/>
            <a:srcRect/>
            <a:stretch>
              <a:fillRect/>
            </a:stretch>
          </p:blipFill>
          <p:spPr bwMode="auto">
            <a:xfrm>
              <a:off x="2004" y="3018"/>
              <a:ext cx="1225" cy="814"/>
            </a:xfrm>
            <a:prstGeom prst="rect">
              <a:avLst/>
            </a:prstGeom>
            <a:noFill/>
          </p:spPr>
        </p:pic>
        <p:sp>
          <p:nvSpPr>
            <p:cNvPr id="1334282" name="Text Box 10"/>
            <p:cNvSpPr txBox="1">
              <a:spLocks noChangeArrowheads="1"/>
            </p:cNvSpPr>
            <p:nvPr/>
          </p:nvSpPr>
          <p:spPr bwMode="auto">
            <a:xfrm rot="16200000">
              <a:off x="2373" y="2968"/>
              <a:ext cx="493" cy="1066"/>
            </a:xfrm>
            <a:prstGeom prst="rect">
              <a:avLst/>
            </a:prstGeom>
            <a:noFill/>
            <a:ln w="9525">
              <a:noFill/>
              <a:miter lim="800000"/>
              <a:headEnd/>
              <a:tailEnd/>
            </a:ln>
          </p:spPr>
          <p:txBody>
            <a:bodyPr vert="eaVert"/>
            <a:lstStyle/>
            <a:p>
              <a:pPr>
                <a:spcBef>
                  <a:spcPct val="0"/>
                </a:spcBef>
              </a:pPr>
              <a:endParaRPr lang="zh-TW" altLang="zh-TW" sz="1800" i="1">
                <a:latin typeface="Arial" charset="0"/>
              </a:endParaRPr>
            </a:p>
          </p:txBody>
        </p:sp>
      </p:grpSp>
      <p:grpSp>
        <p:nvGrpSpPr>
          <p:cNvPr id="18" name="五邊形 17"/>
          <p:cNvGrpSpPr>
            <a:grpSpLocks/>
          </p:cNvGrpSpPr>
          <p:nvPr/>
        </p:nvGrpSpPr>
        <p:grpSpPr bwMode="auto">
          <a:xfrm>
            <a:off x="5546725" y="4619625"/>
            <a:ext cx="1938338" cy="1292225"/>
            <a:chOff x="3368" y="3018"/>
            <a:chExt cx="1221" cy="814"/>
          </a:xfrm>
        </p:grpSpPr>
        <p:pic>
          <p:nvPicPr>
            <p:cNvPr id="1334284" name="五邊形 17"/>
            <p:cNvPicPr>
              <a:picLocks noChangeArrowheads="1"/>
            </p:cNvPicPr>
            <p:nvPr/>
          </p:nvPicPr>
          <p:blipFill>
            <a:blip r:embed="rId5" cstate="print"/>
            <a:srcRect/>
            <a:stretch>
              <a:fillRect/>
            </a:stretch>
          </p:blipFill>
          <p:spPr bwMode="auto">
            <a:xfrm>
              <a:off x="3368" y="3018"/>
              <a:ext cx="1221" cy="814"/>
            </a:xfrm>
            <a:prstGeom prst="rect">
              <a:avLst/>
            </a:prstGeom>
            <a:noFill/>
          </p:spPr>
        </p:pic>
        <p:sp>
          <p:nvSpPr>
            <p:cNvPr id="1334285" name="Text Box 13"/>
            <p:cNvSpPr txBox="1">
              <a:spLocks noChangeArrowheads="1"/>
            </p:cNvSpPr>
            <p:nvPr/>
          </p:nvSpPr>
          <p:spPr bwMode="auto">
            <a:xfrm rot="16200000">
              <a:off x="3733" y="2968"/>
              <a:ext cx="494" cy="1066"/>
            </a:xfrm>
            <a:prstGeom prst="rect">
              <a:avLst/>
            </a:prstGeom>
            <a:noFill/>
            <a:ln w="9525">
              <a:noFill/>
              <a:miter lim="800000"/>
              <a:headEnd/>
              <a:tailEnd/>
            </a:ln>
          </p:spPr>
          <p:txBody>
            <a:bodyPr vert="eaVert"/>
            <a:lstStyle/>
            <a:p>
              <a:pPr>
                <a:spcBef>
                  <a:spcPct val="0"/>
                </a:spcBef>
              </a:pPr>
              <a:endParaRPr lang="zh-TW" altLang="zh-TW" sz="1800" i="1">
                <a:latin typeface="Arial" charset="0"/>
              </a:endParaRPr>
            </a:p>
          </p:txBody>
        </p:sp>
      </p:grpSp>
      <p:grpSp>
        <p:nvGrpSpPr>
          <p:cNvPr id="19" name="五邊形 18"/>
          <p:cNvGrpSpPr>
            <a:grpSpLocks/>
          </p:cNvGrpSpPr>
          <p:nvPr/>
        </p:nvGrpSpPr>
        <p:grpSpPr bwMode="auto">
          <a:xfrm>
            <a:off x="1114425" y="1358900"/>
            <a:ext cx="1944688" cy="1292225"/>
            <a:chOff x="576" y="964"/>
            <a:chExt cx="1225" cy="814"/>
          </a:xfrm>
        </p:grpSpPr>
        <p:pic>
          <p:nvPicPr>
            <p:cNvPr id="1334287" name="五邊形 18"/>
            <p:cNvPicPr>
              <a:picLocks noChangeArrowheads="1"/>
            </p:cNvPicPr>
            <p:nvPr/>
          </p:nvPicPr>
          <p:blipFill>
            <a:blip r:embed="rId6" cstate="print"/>
            <a:srcRect/>
            <a:stretch>
              <a:fillRect/>
            </a:stretch>
          </p:blipFill>
          <p:spPr bwMode="auto">
            <a:xfrm>
              <a:off x="576" y="964"/>
              <a:ext cx="1225" cy="814"/>
            </a:xfrm>
            <a:prstGeom prst="rect">
              <a:avLst/>
            </a:prstGeom>
            <a:noFill/>
          </p:spPr>
        </p:pic>
        <p:sp>
          <p:nvSpPr>
            <p:cNvPr id="1334288" name="Text Box 16"/>
            <p:cNvSpPr txBox="1">
              <a:spLocks noChangeArrowheads="1"/>
            </p:cNvSpPr>
            <p:nvPr/>
          </p:nvSpPr>
          <p:spPr bwMode="auto">
            <a:xfrm rot="5400000">
              <a:off x="944" y="751"/>
              <a:ext cx="493" cy="1066"/>
            </a:xfrm>
            <a:prstGeom prst="rect">
              <a:avLst/>
            </a:prstGeom>
            <a:noFill/>
            <a:ln w="9525">
              <a:noFill/>
              <a:miter lim="800000"/>
              <a:headEnd/>
              <a:tailEnd/>
            </a:ln>
          </p:spPr>
          <p:txBody>
            <a:bodyPr rot="10800000" vert="eaVert"/>
            <a:lstStyle/>
            <a:p>
              <a:pPr>
                <a:spcBef>
                  <a:spcPct val="0"/>
                </a:spcBef>
              </a:pPr>
              <a:endParaRPr lang="zh-TW" altLang="zh-TW" sz="1800" i="1">
                <a:latin typeface="Arial" charset="0"/>
              </a:endParaRPr>
            </a:p>
          </p:txBody>
        </p:sp>
      </p:grpSp>
      <p:grpSp>
        <p:nvGrpSpPr>
          <p:cNvPr id="20" name="五邊形 19"/>
          <p:cNvGrpSpPr>
            <a:grpSpLocks/>
          </p:cNvGrpSpPr>
          <p:nvPr/>
        </p:nvGrpSpPr>
        <p:grpSpPr bwMode="auto">
          <a:xfrm>
            <a:off x="3381375" y="1358900"/>
            <a:ext cx="1944688" cy="1292225"/>
            <a:chOff x="2004" y="964"/>
            <a:chExt cx="1225" cy="814"/>
          </a:xfrm>
        </p:grpSpPr>
        <p:pic>
          <p:nvPicPr>
            <p:cNvPr id="1334290" name="五邊形 19"/>
            <p:cNvPicPr>
              <a:picLocks noChangeArrowheads="1"/>
            </p:cNvPicPr>
            <p:nvPr/>
          </p:nvPicPr>
          <p:blipFill>
            <a:blip r:embed="rId7" cstate="print"/>
            <a:srcRect/>
            <a:stretch>
              <a:fillRect/>
            </a:stretch>
          </p:blipFill>
          <p:spPr bwMode="auto">
            <a:xfrm>
              <a:off x="2004" y="964"/>
              <a:ext cx="1225" cy="814"/>
            </a:xfrm>
            <a:prstGeom prst="rect">
              <a:avLst/>
            </a:prstGeom>
            <a:noFill/>
          </p:spPr>
        </p:pic>
        <p:sp>
          <p:nvSpPr>
            <p:cNvPr id="1334291" name="Text Box 19"/>
            <p:cNvSpPr txBox="1">
              <a:spLocks noChangeArrowheads="1"/>
            </p:cNvSpPr>
            <p:nvPr/>
          </p:nvSpPr>
          <p:spPr bwMode="auto">
            <a:xfrm rot="5400000">
              <a:off x="2373" y="751"/>
              <a:ext cx="493" cy="1066"/>
            </a:xfrm>
            <a:prstGeom prst="rect">
              <a:avLst/>
            </a:prstGeom>
            <a:noFill/>
            <a:ln w="9525">
              <a:noFill/>
              <a:miter lim="800000"/>
              <a:headEnd/>
              <a:tailEnd/>
            </a:ln>
          </p:spPr>
          <p:txBody>
            <a:bodyPr rot="10800000" vert="eaVert"/>
            <a:lstStyle/>
            <a:p>
              <a:pPr>
                <a:spcBef>
                  <a:spcPct val="0"/>
                </a:spcBef>
              </a:pPr>
              <a:endParaRPr lang="zh-TW" altLang="zh-TW" sz="1800" i="1">
                <a:latin typeface="Arial" charset="0"/>
              </a:endParaRPr>
            </a:p>
          </p:txBody>
        </p:sp>
      </p:grpSp>
      <p:grpSp>
        <p:nvGrpSpPr>
          <p:cNvPr id="31" name="五邊形 30"/>
          <p:cNvGrpSpPr>
            <a:grpSpLocks/>
          </p:cNvGrpSpPr>
          <p:nvPr/>
        </p:nvGrpSpPr>
        <p:grpSpPr bwMode="auto">
          <a:xfrm>
            <a:off x="5546725" y="1358900"/>
            <a:ext cx="1938338" cy="1292225"/>
            <a:chOff x="3368" y="964"/>
            <a:chExt cx="1221" cy="814"/>
          </a:xfrm>
        </p:grpSpPr>
        <p:pic>
          <p:nvPicPr>
            <p:cNvPr id="1334293" name="五邊形 30"/>
            <p:cNvPicPr>
              <a:picLocks noChangeArrowheads="1"/>
            </p:cNvPicPr>
            <p:nvPr/>
          </p:nvPicPr>
          <p:blipFill>
            <a:blip r:embed="rId8" cstate="print"/>
            <a:srcRect/>
            <a:stretch>
              <a:fillRect/>
            </a:stretch>
          </p:blipFill>
          <p:spPr bwMode="auto">
            <a:xfrm>
              <a:off x="3368" y="964"/>
              <a:ext cx="1221" cy="814"/>
            </a:xfrm>
            <a:prstGeom prst="rect">
              <a:avLst/>
            </a:prstGeom>
            <a:noFill/>
          </p:spPr>
        </p:pic>
        <p:sp>
          <p:nvSpPr>
            <p:cNvPr id="1334294" name="Text Box 22"/>
            <p:cNvSpPr txBox="1">
              <a:spLocks noChangeArrowheads="1"/>
            </p:cNvSpPr>
            <p:nvPr/>
          </p:nvSpPr>
          <p:spPr bwMode="auto">
            <a:xfrm rot="5400000">
              <a:off x="3733" y="751"/>
              <a:ext cx="494" cy="1066"/>
            </a:xfrm>
            <a:prstGeom prst="rect">
              <a:avLst/>
            </a:prstGeom>
            <a:noFill/>
            <a:ln w="9525">
              <a:noFill/>
              <a:miter lim="800000"/>
              <a:headEnd/>
              <a:tailEnd/>
            </a:ln>
          </p:spPr>
          <p:txBody>
            <a:bodyPr rot="10800000" vert="eaVert"/>
            <a:lstStyle/>
            <a:p>
              <a:pPr>
                <a:spcBef>
                  <a:spcPct val="0"/>
                </a:spcBef>
              </a:pPr>
              <a:endParaRPr lang="zh-TW" altLang="zh-TW" sz="1800" i="1">
                <a:latin typeface="Arial" charset="0"/>
              </a:endParaRPr>
            </a:p>
          </p:txBody>
        </p:sp>
      </p:grpSp>
      <p:sp>
        <p:nvSpPr>
          <p:cNvPr id="33" name="Rectangle 3"/>
          <p:cNvSpPr txBox="1">
            <a:spLocks noChangeArrowheads="1"/>
          </p:cNvSpPr>
          <p:nvPr/>
        </p:nvSpPr>
        <p:spPr bwMode="auto">
          <a:xfrm>
            <a:off x="396875" y="1385888"/>
            <a:ext cx="9359900" cy="5040312"/>
          </a:xfrm>
          <a:prstGeom prst="rect">
            <a:avLst/>
          </a:prstGeom>
          <a:noFill/>
          <a:ln w="9525">
            <a:noFill/>
            <a:miter lim="800000"/>
            <a:headEnd/>
            <a:tailEnd/>
          </a:ln>
        </p:spPr>
        <p:txBody>
          <a:bodyPr lIns="0" tIns="0" rIns="0" bIns="0"/>
          <a:lstStyle/>
          <a:p>
            <a:pPr>
              <a:spcBef>
                <a:spcPct val="40000"/>
              </a:spcBef>
              <a:buFont typeface="Wingdings" pitchFamily="2" charset="2"/>
              <a:buChar char="l"/>
              <a:defRPr/>
            </a:pPr>
            <a:endParaRPr lang="zh-TW" altLang="en-US" sz="1600" i="1" kern="0" dirty="0">
              <a:solidFill>
                <a:schemeClr val="accent1"/>
              </a:solidFill>
              <a:latin typeface="+mj-lt"/>
              <a:ea typeface="華康中黑體(P)" pitchFamily="34" charset="-120"/>
              <a:cs typeface="華康中黑體(P)" pitchFamily="34" charset="-120"/>
            </a:endParaRPr>
          </a:p>
        </p:txBody>
      </p:sp>
      <p:sp>
        <p:nvSpPr>
          <p:cNvPr id="34" name="文字方塊 33"/>
          <p:cNvSpPr txBox="1"/>
          <p:nvPr/>
        </p:nvSpPr>
        <p:spPr>
          <a:xfrm>
            <a:off x="552450" y="3090863"/>
            <a:ext cx="1131888" cy="1022350"/>
          </a:xfrm>
          <a:prstGeom prst="rect">
            <a:avLst/>
          </a:prstGeom>
          <a:noFill/>
        </p:spPr>
        <p:txBody>
          <a:bodyPr wrap="none">
            <a:spAutoFit/>
          </a:bodyPr>
          <a:lstStyle/>
          <a:p>
            <a:pPr>
              <a:spcBef>
                <a:spcPct val="0"/>
              </a:spcBef>
            </a:pPr>
            <a:r>
              <a:rPr lang="en-US" altLang="zh-TW" sz="1100">
                <a:solidFill>
                  <a:srgbClr val="FF0000"/>
                </a:solidFill>
              </a:rPr>
              <a:t>Personal</a:t>
            </a:r>
          </a:p>
          <a:p>
            <a:pPr>
              <a:spcBef>
                <a:spcPct val="0"/>
              </a:spcBef>
            </a:pPr>
            <a:r>
              <a:rPr lang="en-US" altLang="zh-TW" sz="1100">
                <a:solidFill>
                  <a:srgbClr val="FF0000"/>
                </a:solidFill>
              </a:rPr>
              <a:t>Identifiable</a:t>
            </a:r>
          </a:p>
          <a:p>
            <a:pPr>
              <a:spcBef>
                <a:spcPct val="0"/>
              </a:spcBef>
            </a:pPr>
            <a:r>
              <a:rPr lang="en-US" altLang="zh-TW" sz="1100">
                <a:solidFill>
                  <a:srgbClr val="FF0000"/>
                </a:solidFill>
              </a:rPr>
              <a:t>Information, </a:t>
            </a:r>
          </a:p>
          <a:p>
            <a:pPr>
              <a:spcBef>
                <a:spcPct val="0"/>
              </a:spcBef>
            </a:pPr>
            <a:r>
              <a:rPr lang="en-US" altLang="zh-TW" sz="1100">
                <a:solidFill>
                  <a:srgbClr val="FF0000"/>
                </a:solidFill>
              </a:rPr>
              <a:t>PII </a:t>
            </a:r>
            <a:r>
              <a:rPr lang="en-US" altLang="zh-TW" sz="1400">
                <a:solidFill>
                  <a:srgbClr val="FF0000"/>
                </a:solidFill>
              </a:rPr>
              <a:t>(</a:t>
            </a:r>
            <a:r>
              <a:rPr lang="zh-TW" altLang="en-US" sz="1400">
                <a:solidFill>
                  <a:srgbClr val="FF0000"/>
                </a:solidFill>
              </a:rPr>
              <a:t>可識別</a:t>
            </a:r>
          </a:p>
          <a:p>
            <a:pPr>
              <a:spcBef>
                <a:spcPct val="0"/>
              </a:spcBef>
            </a:pPr>
            <a:r>
              <a:rPr lang="zh-TW" altLang="en-US" sz="1400">
                <a:solidFill>
                  <a:srgbClr val="FF0000"/>
                </a:solidFill>
              </a:rPr>
              <a:t>之個人資料</a:t>
            </a:r>
            <a:r>
              <a:rPr lang="en-US" altLang="zh-TW" sz="1400">
                <a:solidFill>
                  <a:srgbClr val="FF0000"/>
                </a:solidFill>
              </a:rPr>
              <a:t>)</a:t>
            </a:r>
          </a:p>
        </p:txBody>
      </p:sp>
      <p:sp>
        <p:nvSpPr>
          <p:cNvPr id="35" name="文字方塊 34"/>
          <p:cNvSpPr txBox="1"/>
          <p:nvPr/>
        </p:nvSpPr>
        <p:spPr>
          <a:xfrm>
            <a:off x="1168400" y="1457325"/>
            <a:ext cx="2192338" cy="730250"/>
          </a:xfrm>
          <a:prstGeom prst="rect">
            <a:avLst/>
          </a:prstGeom>
          <a:noFill/>
        </p:spPr>
        <p:txBody>
          <a:bodyPr wrap="none">
            <a:spAutoFit/>
          </a:bodyPr>
          <a:lstStyle/>
          <a:p>
            <a:pPr>
              <a:spcBef>
                <a:spcPct val="0"/>
              </a:spcBef>
            </a:pPr>
            <a:r>
              <a:rPr lang="en-US" altLang="zh-TW" sz="1400">
                <a:solidFill>
                  <a:srgbClr val="002060"/>
                </a:solidFill>
              </a:rPr>
              <a:t>- OECD Privacy Principals</a:t>
            </a:r>
          </a:p>
          <a:p>
            <a:pPr>
              <a:spcBef>
                <a:spcPct val="0"/>
              </a:spcBef>
            </a:pPr>
            <a:r>
              <a:rPr lang="en-US" altLang="zh-TW" sz="1400">
                <a:solidFill>
                  <a:srgbClr val="002060"/>
                </a:solidFill>
              </a:rPr>
              <a:t>- APEC Privacy Framework</a:t>
            </a:r>
          </a:p>
          <a:p>
            <a:pPr>
              <a:spcBef>
                <a:spcPct val="0"/>
              </a:spcBef>
            </a:pPr>
            <a:r>
              <a:rPr lang="en-US" altLang="zh-TW" sz="1400">
                <a:solidFill>
                  <a:srgbClr val="002060"/>
                </a:solidFill>
              </a:rPr>
              <a:t>- ISO 22307 (FS-PIA)</a:t>
            </a:r>
          </a:p>
        </p:txBody>
      </p:sp>
      <p:sp>
        <p:nvSpPr>
          <p:cNvPr id="36" name="文字方塊 35"/>
          <p:cNvSpPr txBox="1"/>
          <p:nvPr/>
        </p:nvSpPr>
        <p:spPr>
          <a:xfrm>
            <a:off x="3476625" y="1457325"/>
            <a:ext cx="1062038" cy="517525"/>
          </a:xfrm>
          <a:prstGeom prst="rect">
            <a:avLst/>
          </a:prstGeom>
          <a:noFill/>
        </p:spPr>
        <p:txBody>
          <a:bodyPr wrap="none">
            <a:spAutoFit/>
          </a:bodyPr>
          <a:lstStyle/>
          <a:p>
            <a:pPr>
              <a:spcBef>
                <a:spcPct val="0"/>
              </a:spcBef>
            </a:pPr>
            <a:r>
              <a:rPr lang="en-US" altLang="zh-TW" sz="1400">
                <a:solidFill>
                  <a:srgbClr val="002060"/>
                </a:solidFill>
              </a:rPr>
              <a:t>- ISO 27001</a:t>
            </a:r>
          </a:p>
          <a:p>
            <a:pPr>
              <a:spcBef>
                <a:spcPct val="0"/>
              </a:spcBef>
            </a:pPr>
            <a:r>
              <a:rPr lang="en-US" altLang="zh-TW" sz="1400">
                <a:solidFill>
                  <a:srgbClr val="002060"/>
                </a:solidFill>
              </a:rPr>
              <a:t>- ISO 27005</a:t>
            </a:r>
          </a:p>
        </p:txBody>
      </p:sp>
      <p:sp>
        <p:nvSpPr>
          <p:cNvPr id="37" name="文字方塊 36"/>
          <p:cNvSpPr txBox="1"/>
          <p:nvPr/>
        </p:nvSpPr>
        <p:spPr>
          <a:xfrm>
            <a:off x="5635625" y="1457325"/>
            <a:ext cx="1974850" cy="942975"/>
          </a:xfrm>
          <a:prstGeom prst="rect">
            <a:avLst/>
          </a:prstGeom>
          <a:noFill/>
        </p:spPr>
        <p:txBody>
          <a:bodyPr wrap="none">
            <a:spAutoFit/>
          </a:bodyPr>
          <a:lstStyle/>
          <a:p>
            <a:pPr>
              <a:spcBef>
                <a:spcPct val="0"/>
              </a:spcBef>
              <a:buFontTx/>
              <a:buChar char="-"/>
            </a:pPr>
            <a:r>
              <a:rPr lang="en-US" altLang="zh-TW" sz="1400">
                <a:solidFill>
                  <a:srgbClr val="002060"/>
                </a:solidFill>
              </a:rPr>
              <a:t> ISO 29100</a:t>
            </a:r>
          </a:p>
          <a:p>
            <a:pPr>
              <a:spcBef>
                <a:spcPct val="0"/>
              </a:spcBef>
              <a:buFontTx/>
              <a:buChar char="-"/>
            </a:pPr>
            <a:r>
              <a:rPr lang="en-US" altLang="zh-TW" sz="1400">
                <a:solidFill>
                  <a:srgbClr val="002060"/>
                </a:solidFill>
              </a:rPr>
              <a:t> ISO 27001 / ISO 20000</a:t>
            </a:r>
          </a:p>
          <a:p>
            <a:pPr>
              <a:spcBef>
                <a:spcPct val="0"/>
              </a:spcBef>
              <a:buFontTx/>
              <a:buChar char="-"/>
            </a:pPr>
            <a:r>
              <a:rPr lang="en-US" altLang="zh-TW" sz="1400">
                <a:solidFill>
                  <a:srgbClr val="002060"/>
                </a:solidFill>
              </a:rPr>
              <a:t> NIST SP800-122 / 53</a:t>
            </a:r>
          </a:p>
          <a:p>
            <a:pPr>
              <a:spcBef>
                <a:spcPct val="0"/>
              </a:spcBef>
            </a:pPr>
            <a:r>
              <a:rPr lang="en-US" altLang="zh-TW" sz="1400">
                <a:solidFill>
                  <a:srgbClr val="002060"/>
                </a:solidFill>
              </a:rPr>
              <a:t>- BS 10012</a:t>
            </a:r>
          </a:p>
        </p:txBody>
      </p:sp>
      <p:sp>
        <p:nvSpPr>
          <p:cNvPr id="38" name="文字方塊 37"/>
          <p:cNvSpPr txBox="1"/>
          <p:nvPr/>
        </p:nvSpPr>
        <p:spPr>
          <a:xfrm>
            <a:off x="2540000" y="1025525"/>
            <a:ext cx="3841750" cy="366713"/>
          </a:xfrm>
          <a:prstGeom prst="rect">
            <a:avLst/>
          </a:prstGeom>
          <a:noFill/>
        </p:spPr>
        <p:txBody>
          <a:bodyPr wrap="none">
            <a:spAutoFit/>
          </a:bodyPr>
          <a:lstStyle/>
          <a:p>
            <a:pPr>
              <a:spcBef>
                <a:spcPct val="0"/>
              </a:spcBef>
            </a:pPr>
            <a:r>
              <a:rPr lang="zh-TW" altLang="en-US" sz="1800" b="1">
                <a:solidFill>
                  <a:srgbClr val="FF0000"/>
                </a:solidFill>
              </a:rPr>
              <a:t>國際個資管理發展趨勢、標準、作法</a:t>
            </a:r>
          </a:p>
        </p:txBody>
      </p:sp>
      <p:sp>
        <p:nvSpPr>
          <p:cNvPr id="39" name="文字方塊 38"/>
          <p:cNvSpPr txBox="1"/>
          <p:nvPr/>
        </p:nvSpPr>
        <p:spPr>
          <a:xfrm>
            <a:off x="2540000" y="5849938"/>
            <a:ext cx="4070350" cy="366712"/>
          </a:xfrm>
          <a:prstGeom prst="rect">
            <a:avLst/>
          </a:prstGeom>
          <a:noFill/>
        </p:spPr>
        <p:txBody>
          <a:bodyPr wrap="none">
            <a:spAutoFit/>
          </a:bodyPr>
          <a:lstStyle/>
          <a:p>
            <a:pPr>
              <a:spcBef>
                <a:spcPct val="0"/>
              </a:spcBef>
            </a:pPr>
            <a:r>
              <a:rPr lang="zh-TW" altLang="en-US" sz="1800" b="1">
                <a:solidFill>
                  <a:srgbClr val="FF0000"/>
                </a:solidFill>
              </a:rPr>
              <a:t>國內個資相關法律、規範、標準、指引</a:t>
            </a:r>
          </a:p>
        </p:txBody>
      </p:sp>
      <p:sp>
        <p:nvSpPr>
          <p:cNvPr id="40" name="文字方塊 39"/>
          <p:cNvSpPr txBox="1"/>
          <p:nvPr/>
        </p:nvSpPr>
        <p:spPr>
          <a:xfrm>
            <a:off x="1171575" y="4824413"/>
            <a:ext cx="1887538" cy="942975"/>
          </a:xfrm>
          <a:prstGeom prst="rect">
            <a:avLst/>
          </a:prstGeom>
          <a:noFill/>
        </p:spPr>
        <p:txBody>
          <a:bodyPr wrap="none">
            <a:spAutoFit/>
          </a:bodyPr>
          <a:lstStyle/>
          <a:p>
            <a:pPr>
              <a:spcBef>
                <a:spcPct val="0"/>
              </a:spcBef>
            </a:pPr>
            <a:r>
              <a:rPr lang="en-US" altLang="zh-TW" sz="1400">
                <a:solidFill>
                  <a:srgbClr val="002060"/>
                </a:solidFill>
              </a:rPr>
              <a:t>- </a:t>
            </a:r>
            <a:r>
              <a:rPr lang="zh-TW" altLang="en-US" sz="1400">
                <a:solidFill>
                  <a:srgbClr val="002060"/>
                </a:solidFill>
              </a:rPr>
              <a:t>個人資料保護法</a:t>
            </a:r>
          </a:p>
          <a:p>
            <a:pPr>
              <a:spcBef>
                <a:spcPct val="0"/>
              </a:spcBef>
            </a:pPr>
            <a:r>
              <a:rPr lang="en-US" altLang="zh-TW" sz="1400">
                <a:solidFill>
                  <a:srgbClr val="002060"/>
                </a:solidFill>
              </a:rPr>
              <a:t>- </a:t>
            </a:r>
            <a:r>
              <a:rPr lang="zh-TW" altLang="en-US" sz="1400">
                <a:solidFill>
                  <a:srgbClr val="002060"/>
                </a:solidFill>
              </a:rPr>
              <a:t>個資法施行細則</a:t>
            </a:r>
          </a:p>
          <a:p>
            <a:pPr>
              <a:spcBef>
                <a:spcPct val="0"/>
              </a:spcBef>
            </a:pPr>
            <a:r>
              <a:rPr lang="en-US" altLang="zh-TW" sz="1400">
                <a:solidFill>
                  <a:srgbClr val="002060"/>
                </a:solidFill>
              </a:rPr>
              <a:t>- </a:t>
            </a:r>
            <a:r>
              <a:rPr lang="zh-TW" altLang="en-US" sz="1400">
                <a:solidFill>
                  <a:srgbClr val="002060"/>
                </a:solidFill>
              </a:rPr>
              <a:t>資訊系統分類分級與</a:t>
            </a:r>
          </a:p>
          <a:p>
            <a:pPr>
              <a:spcBef>
                <a:spcPct val="0"/>
              </a:spcBef>
            </a:pPr>
            <a:r>
              <a:rPr lang="zh-TW" altLang="en-US" sz="1400">
                <a:solidFill>
                  <a:srgbClr val="002060"/>
                </a:solidFill>
              </a:rPr>
              <a:t>   鑑別機制參考手冊</a:t>
            </a:r>
          </a:p>
        </p:txBody>
      </p:sp>
      <p:sp>
        <p:nvSpPr>
          <p:cNvPr id="41" name="文字方塊 40"/>
          <p:cNvSpPr txBox="1"/>
          <p:nvPr/>
        </p:nvSpPr>
        <p:spPr>
          <a:xfrm>
            <a:off x="5640388" y="4824413"/>
            <a:ext cx="2065337" cy="730250"/>
          </a:xfrm>
          <a:prstGeom prst="rect">
            <a:avLst/>
          </a:prstGeom>
          <a:noFill/>
        </p:spPr>
        <p:txBody>
          <a:bodyPr wrap="none">
            <a:spAutoFit/>
          </a:bodyPr>
          <a:lstStyle/>
          <a:p>
            <a:pPr>
              <a:spcBef>
                <a:spcPct val="0"/>
              </a:spcBef>
            </a:pPr>
            <a:r>
              <a:rPr lang="en-US" altLang="zh-TW" sz="1400">
                <a:solidFill>
                  <a:srgbClr val="002060"/>
                </a:solidFill>
              </a:rPr>
              <a:t>- </a:t>
            </a:r>
            <a:r>
              <a:rPr lang="zh-TW" altLang="en-US" sz="1400">
                <a:solidFill>
                  <a:srgbClr val="002060"/>
                </a:solidFill>
              </a:rPr>
              <a:t>個資法施行細則</a:t>
            </a:r>
          </a:p>
          <a:p>
            <a:pPr>
              <a:spcBef>
                <a:spcPct val="0"/>
              </a:spcBef>
            </a:pPr>
            <a:r>
              <a:rPr lang="en-US" altLang="zh-TW" sz="1400">
                <a:solidFill>
                  <a:srgbClr val="002060"/>
                </a:solidFill>
              </a:rPr>
              <a:t>- </a:t>
            </a:r>
            <a:r>
              <a:rPr lang="zh-TW" altLang="en-US" sz="1400">
                <a:solidFill>
                  <a:srgbClr val="002060"/>
                </a:solidFill>
              </a:rPr>
              <a:t>電子資料保護參考指引</a:t>
            </a:r>
          </a:p>
          <a:p>
            <a:pPr>
              <a:spcBef>
                <a:spcPct val="0"/>
              </a:spcBef>
            </a:pPr>
            <a:r>
              <a:rPr lang="en-US" altLang="zh-TW" sz="1400">
                <a:solidFill>
                  <a:srgbClr val="002060"/>
                </a:solidFill>
              </a:rPr>
              <a:t>- </a:t>
            </a:r>
            <a:r>
              <a:rPr lang="zh-TW" altLang="en-US" sz="1400">
                <a:solidFill>
                  <a:srgbClr val="002060"/>
                </a:solidFill>
              </a:rPr>
              <a:t>安全控制措施參考指引</a:t>
            </a:r>
          </a:p>
        </p:txBody>
      </p:sp>
      <p:grpSp>
        <p:nvGrpSpPr>
          <p:cNvPr id="1334304" name="群組 41"/>
          <p:cNvGrpSpPr>
            <a:grpSpLocks/>
          </p:cNvGrpSpPr>
          <p:nvPr/>
        </p:nvGrpSpPr>
        <p:grpSpPr bwMode="auto">
          <a:xfrm>
            <a:off x="1620838" y="2133600"/>
            <a:ext cx="2627312" cy="3059113"/>
            <a:chOff x="1419890" y="2304237"/>
            <a:chExt cx="2627487" cy="3060219"/>
          </a:xfrm>
        </p:grpSpPr>
        <p:sp>
          <p:nvSpPr>
            <p:cNvPr id="43" name="向右箭號 42"/>
            <p:cNvSpPr/>
            <p:nvPr/>
          </p:nvSpPr>
          <p:spPr bwMode="auto">
            <a:xfrm>
              <a:off x="1547664" y="2420888"/>
              <a:ext cx="2376264" cy="2808312"/>
            </a:xfrm>
            <a:prstGeom prst="rightArrow">
              <a:avLst>
                <a:gd name="adj1" fmla="val 76392"/>
                <a:gd name="adj2" fmla="val 4706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spcBef>
                  <a:spcPct val="0"/>
                </a:spcBef>
                <a:defRPr/>
              </a:pPr>
              <a:endParaRPr lang="zh-TW" altLang="en-US" sz="1800" i="1">
                <a:latin typeface="+mj-lt"/>
              </a:endParaRPr>
            </a:p>
          </p:txBody>
        </p:sp>
        <p:sp>
          <p:nvSpPr>
            <p:cNvPr id="44" name="文字方塊 43"/>
            <p:cNvSpPr txBox="1"/>
            <p:nvPr/>
          </p:nvSpPr>
          <p:spPr>
            <a:xfrm>
              <a:off x="1546898" y="2780659"/>
              <a:ext cx="1784469" cy="641582"/>
            </a:xfrm>
            <a:prstGeom prst="rect">
              <a:avLst/>
            </a:prstGeom>
            <a:noFill/>
          </p:spPr>
          <p:txBody>
            <a:bodyPr wrap="none">
              <a:spAutoFit/>
            </a:bodyPr>
            <a:lstStyle/>
            <a:p>
              <a:pPr>
                <a:spcBef>
                  <a:spcPct val="0"/>
                </a:spcBef>
                <a:defRPr/>
              </a:pPr>
              <a:r>
                <a:rPr lang="zh-TW" altLang="en-US" sz="1800" b="1" dirty="0">
                  <a:solidFill>
                    <a:srgbClr val="000000"/>
                  </a:solidFill>
                  <a:latin typeface="+mj-lt"/>
                </a:rPr>
                <a:t>個資項目盤點</a:t>
              </a:r>
              <a:endParaRPr lang="en-US" altLang="zh-TW" sz="1800" b="1" dirty="0">
                <a:solidFill>
                  <a:srgbClr val="000000"/>
                </a:solidFill>
                <a:latin typeface="+mj-lt"/>
              </a:endParaRPr>
            </a:p>
            <a:p>
              <a:pPr>
                <a:spcBef>
                  <a:spcPct val="0"/>
                </a:spcBef>
                <a:defRPr/>
              </a:pPr>
              <a:r>
                <a:rPr lang="zh-TW" altLang="en-US" sz="1800" b="1" dirty="0">
                  <a:solidFill>
                    <a:srgbClr val="000000"/>
                  </a:solidFill>
                  <a:latin typeface="+mj-lt"/>
                </a:rPr>
                <a:t>與隱私衝擊評鑑</a:t>
              </a:r>
            </a:p>
          </p:txBody>
        </p:sp>
        <p:sp>
          <p:nvSpPr>
            <p:cNvPr id="45" name="文字方塊 44"/>
            <p:cNvSpPr txBox="1"/>
            <p:nvPr/>
          </p:nvSpPr>
          <p:spPr>
            <a:xfrm>
              <a:off x="1504033" y="3428593"/>
              <a:ext cx="1901952" cy="1314925"/>
            </a:xfrm>
            <a:prstGeom prst="rect">
              <a:avLst/>
            </a:prstGeom>
            <a:noFill/>
          </p:spPr>
          <p:txBody>
            <a:bodyPr wrap="none">
              <a:spAutoFit/>
            </a:bodyPr>
            <a:lstStyle/>
            <a:p>
              <a:pPr>
                <a:spcBef>
                  <a:spcPct val="0"/>
                </a:spcBef>
              </a:pPr>
              <a:r>
                <a:rPr lang="en-US" altLang="zh-TW" sz="1600">
                  <a:solidFill>
                    <a:srgbClr val="000000"/>
                  </a:solidFill>
                </a:rPr>
                <a:t>- What (</a:t>
              </a:r>
              <a:r>
                <a:rPr lang="zh-TW" altLang="en-US" sz="1600">
                  <a:solidFill>
                    <a:srgbClr val="000000"/>
                  </a:solidFill>
                </a:rPr>
                <a:t>個資盤點</a:t>
              </a:r>
              <a:r>
                <a:rPr lang="en-US" altLang="zh-TW" sz="1600">
                  <a:solidFill>
                    <a:srgbClr val="000000"/>
                  </a:solidFill>
                </a:rPr>
                <a:t>)</a:t>
              </a:r>
            </a:p>
            <a:p>
              <a:pPr>
                <a:spcBef>
                  <a:spcPct val="0"/>
                </a:spcBef>
              </a:pPr>
              <a:r>
                <a:rPr lang="en-US" altLang="zh-TW" sz="1600">
                  <a:solidFill>
                    <a:srgbClr val="000000"/>
                  </a:solidFill>
                </a:rPr>
                <a:t>- Where (</a:t>
              </a:r>
              <a:r>
                <a:rPr lang="zh-TW" altLang="en-US" sz="1600">
                  <a:solidFill>
                    <a:srgbClr val="000000"/>
                  </a:solidFill>
                </a:rPr>
                <a:t>個資來源</a:t>
              </a:r>
              <a:r>
                <a:rPr lang="en-US" altLang="zh-TW" sz="1600">
                  <a:solidFill>
                    <a:srgbClr val="000000"/>
                  </a:solidFill>
                </a:rPr>
                <a:t>)</a:t>
              </a:r>
            </a:p>
            <a:p>
              <a:pPr>
                <a:spcBef>
                  <a:spcPct val="0"/>
                </a:spcBef>
              </a:pPr>
              <a:r>
                <a:rPr lang="en-US" altLang="zh-TW" sz="1600">
                  <a:solidFill>
                    <a:srgbClr val="000000"/>
                  </a:solidFill>
                </a:rPr>
                <a:t>- Why (</a:t>
              </a:r>
              <a:r>
                <a:rPr lang="zh-TW" altLang="en-US" sz="1600">
                  <a:solidFill>
                    <a:srgbClr val="000000"/>
                  </a:solidFill>
                </a:rPr>
                <a:t>使用目的</a:t>
              </a:r>
              <a:r>
                <a:rPr lang="en-US" altLang="zh-TW" sz="1600">
                  <a:solidFill>
                    <a:srgbClr val="000000"/>
                  </a:solidFill>
                </a:rPr>
                <a:t>)</a:t>
              </a:r>
            </a:p>
            <a:p>
              <a:pPr>
                <a:spcBef>
                  <a:spcPct val="0"/>
                </a:spcBef>
              </a:pPr>
              <a:r>
                <a:rPr lang="en-US" altLang="zh-TW" sz="1600">
                  <a:solidFill>
                    <a:srgbClr val="000000"/>
                  </a:solidFill>
                </a:rPr>
                <a:t>- Who (</a:t>
              </a:r>
              <a:r>
                <a:rPr lang="zh-TW" altLang="en-US" sz="1600">
                  <a:solidFill>
                    <a:srgbClr val="000000"/>
                  </a:solidFill>
                </a:rPr>
                <a:t>利害關係人</a:t>
              </a:r>
              <a:r>
                <a:rPr lang="en-US" altLang="zh-TW" sz="1600">
                  <a:solidFill>
                    <a:srgbClr val="000000"/>
                  </a:solidFill>
                </a:rPr>
                <a:t>)</a:t>
              </a:r>
            </a:p>
            <a:p>
              <a:pPr>
                <a:spcBef>
                  <a:spcPct val="0"/>
                </a:spcBef>
              </a:pPr>
              <a:r>
                <a:rPr lang="en-US" altLang="zh-TW" sz="1600">
                  <a:solidFill>
                    <a:srgbClr val="000000"/>
                  </a:solidFill>
                </a:rPr>
                <a:t>- How (</a:t>
              </a:r>
              <a:r>
                <a:rPr lang="zh-TW" altLang="en-US" sz="1600">
                  <a:solidFill>
                    <a:srgbClr val="000000"/>
                  </a:solidFill>
                </a:rPr>
                <a:t>個資流程</a:t>
              </a:r>
              <a:r>
                <a:rPr lang="en-US" altLang="zh-TW" sz="1600">
                  <a:solidFill>
                    <a:srgbClr val="000000"/>
                  </a:solidFill>
                </a:rPr>
                <a:t>)</a:t>
              </a:r>
            </a:p>
          </p:txBody>
        </p:sp>
      </p:grpSp>
      <p:grpSp>
        <p:nvGrpSpPr>
          <p:cNvPr id="1334310" name="群組 45"/>
          <p:cNvGrpSpPr>
            <a:grpSpLocks/>
          </p:cNvGrpSpPr>
          <p:nvPr/>
        </p:nvGrpSpPr>
        <p:grpSpPr bwMode="auto">
          <a:xfrm>
            <a:off x="3492500" y="2133600"/>
            <a:ext cx="2627313" cy="3059113"/>
            <a:chOff x="-812207" y="3456365"/>
            <a:chExt cx="2627128" cy="3060219"/>
          </a:xfrm>
        </p:grpSpPr>
        <p:sp>
          <p:nvSpPr>
            <p:cNvPr id="47" name="向右箭號 46"/>
            <p:cNvSpPr/>
            <p:nvPr/>
          </p:nvSpPr>
          <p:spPr bwMode="auto">
            <a:xfrm>
              <a:off x="-684584" y="3573016"/>
              <a:ext cx="2376264" cy="2808312"/>
            </a:xfrm>
            <a:prstGeom prst="rightArrow">
              <a:avLst>
                <a:gd name="adj1" fmla="val 76392"/>
                <a:gd name="adj2" fmla="val 4706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spcBef>
                  <a:spcPct val="0"/>
                </a:spcBef>
                <a:defRPr/>
              </a:pPr>
              <a:endParaRPr lang="zh-TW" altLang="en-US" sz="1800" i="1">
                <a:latin typeface="+mj-lt"/>
              </a:endParaRPr>
            </a:p>
          </p:txBody>
        </p:sp>
        <p:sp>
          <p:nvSpPr>
            <p:cNvPr id="48" name="文字方塊 47"/>
            <p:cNvSpPr txBox="1"/>
            <p:nvPr/>
          </p:nvSpPr>
          <p:spPr>
            <a:xfrm>
              <a:off x="-678866" y="4077302"/>
              <a:ext cx="1555640" cy="366845"/>
            </a:xfrm>
            <a:prstGeom prst="rect">
              <a:avLst/>
            </a:prstGeom>
            <a:noFill/>
          </p:spPr>
          <p:txBody>
            <a:bodyPr wrap="none">
              <a:spAutoFit/>
            </a:bodyPr>
            <a:lstStyle/>
            <a:p>
              <a:pPr algn="ctr">
                <a:spcBef>
                  <a:spcPct val="0"/>
                </a:spcBef>
                <a:defRPr/>
              </a:pPr>
              <a:r>
                <a:rPr lang="zh-TW" altLang="en-US" sz="1800" b="1" dirty="0">
                  <a:solidFill>
                    <a:srgbClr val="000000"/>
                  </a:solidFill>
                  <a:latin typeface="+mj-lt"/>
                </a:rPr>
                <a:t>個資風險評鑑</a:t>
              </a:r>
            </a:p>
          </p:txBody>
        </p:sp>
        <p:sp>
          <p:nvSpPr>
            <p:cNvPr id="49" name="文字方塊 48"/>
            <p:cNvSpPr txBox="1"/>
            <p:nvPr/>
          </p:nvSpPr>
          <p:spPr>
            <a:xfrm>
              <a:off x="-629657" y="4436207"/>
              <a:ext cx="1522305" cy="1314925"/>
            </a:xfrm>
            <a:prstGeom prst="rect">
              <a:avLst/>
            </a:prstGeom>
            <a:noFill/>
          </p:spPr>
          <p:txBody>
            <a:bodyPr wrap="none">
              <a:spAutoFit/>
            </a:bodyPr>
            <a:lstStyle/>
            <a:p>
              <a:pPr>
                <a:spcBef>
                  <a:spcPct val="0"/>
                </a:spcBef>
              </a:pPr>
              <a:r>
                <a:rPr lang="en-US" altLang="zh-TW" sz="1600">
                  <a:solidFill>
                    <a:srgbClr val="000000"/>
                  </a:solidFill>
                </a:rPr>
                <a:t>- </a:t>
              </a:r>
              <a:r>
                <a:rPr lang="zh-TW" altLang="en-US" sz="1600">
                  <a:solidFill>
                    <a:srgbClr val="000000"/>
                  </a:solidFill>
                </a:rPr>
                <a:t>個資分類分級</a:t>
              </a:r>
            </a:p>
            <a:p>
              <a:pPr>
                <a:spcBef>
                  <a:spcPct val="0"/>
                </a:spcBef>
              </a:pPr>
              <a:r>
                <a:rPr lang="zh-TW" altLang="en-US" sz="1600">
                  <a:solidFill>
                    <a:srgbClr val="000000"/>
                  </a:solidFill>
                </a:rPr>
                <a:t>  風險評鑑結果</a:t>
              </a:r>
            </a:p>
            <a:p>
              <a:pPr>
                <a:spcBef>
                  <a:spcPct val="0"/>
                </a:spcBef>
              </a:pPr>
              <a:r>
                <a:rPr lang="zh-TW" altLang="en-US" sz="1600">
                  <a:solidFill>
                    <a:srgbClr val="000000"/>
                  </a:solidFill>
                </a:rPr>
                <a:t>  </a:t>
              </a:r>
              <a:r>
                <a:rPr lang="en-US" altLang="zh-TW" sz="1600">
                  <a:solidFill>
                    <a:srgbClr val="000000"/>
                  </a:solidFill>
                </a:rPr>
                <a:t>(</a:t>
              </a:r>
              <a:r>
                <a:rPr lang="zh-TW" altLang="en-US" sz="1600">
                  <a:solidFill>
                    <a:srgbClr val="000000"/>
                  </a:solidFill>
                </a:rPr>
                <a:t>普、中、高</a:t>
              </a:r>
              <a:r>
                <a:rPr lang="en-US" altLang="zh-TW" sz="1600">
                  <a:solidFill>
                    <a:srgbClr val="000000"/>
                  </a:solidFill>
                </a:rPr>
                <a:t>)</a:t>
              </a:r>
            </a:p>
            <a:p>
              <a:pPr>
                <a:spcBef>
                  <a:spcPct val="0"/>
                </a:spcBef>
              </a:pPr>
              <a:r>
                <a:rPr lang="en-US" altLang="zh-TW" sz="1600">
                  <a:solidFill>
                    <a:srgbClr val="000000"/>
                  </a:solidFill>
                </a:rPr>
                <a:t>- </a:t>
              </a:r>
              <a:r>
                <a:rPr lang="zh-TW" altLang="en-US" sz="1600">
                  <a:solidFill>
                    <a:srgbClr val="000000"/>
                  </a:solidFill>
                </a:rPr>
                <a:t>風險處理對策</a:t>
              </a:r>
            </a:p>
            <a:p>
              <a:pPr>
                <a:spcBef>
                  <a:spcPct val="0"/>
                </a:spcBef>
              </a:pPr>
              <a:r>
                <a:rPr lang="en-US" altLang="zh-TW" sz="1600">
                  <a:solidFill>
                    <a:srgbClr val="000000"/>
                  </a:solidFill>
                </a:rPr>
                <a:t>- </a:t>
              </a:r>
              <a:r>
                <a:rPr lang="zh-TW" altLang="en-US" sz="1600">
                  <a:solidFill>
                    <a:srgbClr val="000000"/>
                  </a:solidFill>
                </a:rPr>
                <a:t>風險處理計畫</a:t>
              </a:r>
            </a:p>
          </p:txBody>
        </p:sp>
      </p:grpSp>
      <p:sp>
        <p:nvSpPr>
          <p:cNvPr id="50" name="向右箭號 49"/>
          <p:cNvSpPr/>
          <p:nvPr/>
        </p:nvSpPr>
        <p:spPr bwMode="auto">
          <a:xfrm>
            <a:off x="5492399" y="2033414"/>
            <a:ext cx="3600400" cy="3168352"/>
          </a:xfrm>
          <a:prstGeom prst="rightArrow">
            <a:avLst>
              <a:gd name="adj1" fmla="val 76392"/>
              <a:gd name="adj2" fmla="val 47060"/>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spcBef>
                <a:spcPct val="0"/>
              </a:spcBef>
              <a:defRPr/>
            </a:pPr>
            <a:endParaRPr lang="zh-TW" altLang="en-US" sz="1800" i="1">
              <a:latin typeface="+mj-lt"/>
            </a:endParaRPr>
          </a:p>
        </p:txBody>
      </p:sp>
      <p:sp>
        <p:nvSpPr>
          <p:cNvPr id="51" name="文字方塊 50"/>
          <p:cNvSpPr txBox="1"/>
          <p:nvPr/>
        </p:nvSpPr>
        <p:spPr>
          <a:xfrm>
            <a:off x="5500688" y="2455863"/>
            <a:ext cx="1784350" cy="366712"/>
          </a:xfrm>
          <a:prstGeom prst="rect">
            <a:avLst/>
          </a:prstGeom>
          <a:noFill/>
        </p:spPr>
        <p:txBody>
          <a:bodyPr wrap="none">
            <a:spAutoFit/>
          </a:bodyPr>
          <a:lstStyle/>
          <a:p>
            <a:pPr algn="ctr">
              <a:spcBef>
                <a:spcPct val="0"/>
              </a:spcBef>
              <a:defRPr/>
            </a:pPr>
            <a:r>
              <a:rPr lang="zh-TW" altLang="en-US" sz="1800" b="1" dirty="0">
                <a:solidFill>
                  <a:srgbClr val="000000"/>
                </a:solidFill>
                <a:latin typeface="+mj-lt"/>
              </a:rPr>
              <a:t>個資管理與防護</a:t>
            </a:r>
          </a:p>
        </p:txBody>
      </p:sp>
      <p:sp>
        <p:nvSpPr>
          <p:cNvPr id="52" name="文字方塊 51"/>
          <p:cNvSpPr txBox="1"/>
          <p:nvPr/>
        </p:nvSpPr>
        <p:spPr>
          <a:xfrm>
            <a:off x="5548313" y="2809875"/>
            <a:ext cx="2538412" cy="1803400"/>
          </a:xfrm>
          <a:prstGeom prst="rect">
            <a:avLst/>
          </a:prstGeom>
          <a:noFill/>
        </p:spPr>
        <p:txBody>
          <a:bodyPr wrap="none">
            <a:spAutoFit/>
          </a:bodyPr>
          <a:lstStyle/>
          <a:p>
            <a:pPr>
              <a:spcBef>
                <a:spcPct val="0"/>
              </a:spcBef>
            </a:pPr>
            <a:r>
              <a:rPr lang="en-US" altLang="zh-TW" sz="1600">
                <a:solidFill>
                  <a:srgbClr val="000000"/>
                </a:solidFill>
              </a:rPr>
              <a:t>- </a:t>
            </a:r>
            <a:r>
              <a:rPr lang="zh-TW" altLang="en-US" sz="1600">
                <a:solidFill>
                  <a:srgbClr val="000000"/>
                </a:solidFill>
              </a:rPr>
              <a:t>個人資料保護管理要點</a:t>
            </a:r>
          </a:p>
          <a:p>
            <a:pPr>
              <a:spcBef>
                <a:spcPct val="0"/>
              </a:spcBef>
            </a:pPr>
            <a:r>
              <a:rPr lang="en-US" altLang="zh-TW" sz="1600">
                <a:solidFill>
                  <a:srgbClr val="000000"/>
                </a:solidFill>
              </a:rPr>
              <a:t>- </a:t>
            </a:r>
            <a:r>
              <a:rPr lang="zh-TW" altLang="en-US" sz="1600">
                <a:solidFill>
                  <a:srgbClr val="000000"/>
                </a:solidFill>
              </a:rPr>
              <a:t>個資保護流程與安全措施</a:t>
            </a:r>
          </a:p>
          <a:p>
            <a:pPr>
              <a:spcBef>
                <a:spcPct val="0"/>
              </a:spcBef>
            </a:pPr>
            <a:r>
              <a:rPr lang="zh-TW" altLang="en-US" sz="1600">
                <a:solidFill>
                  <a:srgbClr val="000000"/>
                </a:solidFill>
              </a:rPr>
              <a:t>   </a:t>
            </a:r>
            <a:r>
              <a:rPr lang="en-US" altLang="zh-TW" sz="1600">
                <a:solidFill>
                  <a:srgbClr val="000000"/>
                </a:solidFill>
              </a:rPr>
              <a:t>- </a:t>
            </a:r>
            <a:r>
              <a:rPr lang="zh-TW" altLang="en-US" sz="1600">
                <a:solidFill>
                  <a:srgbClr val="000000"/>
                </a:solidFill>
              </a:rPr>
              <a:t>個資蒐集</a:t>
            </a:r>
          </a:p>
          <a:p>
            <a:pPr>
              <a:spcBef>
                <a:spcPct val="0"/>
              </a:spcBef>
            </a:pPr>
            <a:r>
              <a:rPr lang="zh-TW" altLang="en-US" sz="1600">
                <a:solidFill>
                  <a:srgbClr val="000000"/>
                </a:solidFill>
              </a:rPr>
              <a:t>   </a:t>
            </a:r>
            <a:r>
              <a:rPr lang="en-US" altLang="zh-TW" sz="1600">
                <a:solidFill>
                  <a:srgbClr val="000000"/>
                </a:solidFill>
              </a:rPr>
              <a:t>- </a:t>
            </a:r>
            <a:r>
              <a:rPr lang="zh-TW" altLang="en-US" sz="1600">
                <a:solidFill>
                  <a:srgbClr val="000000"/>
                </a:solidFill>
              </a:rPr>
              <a:t>個資儲存</a:t>
            </a:r>
          </a:p>
          <a:p>
            <a:pPr>
              <a:spcBef>
                <a:spcPct val="0"/>
              </a:spcBef>
            </a:pPr>
            <a:r>
              <a:rPr lang="zh-TW" altLang="en-US" sz="1600">
                <a:solidFill>
                  <a:srgbClr val="000000"/>
                </a:solidFill>
              </a:rPr>
              <a:t>   </a:t>
            </a:r>
            <a:r>
              <a:rPr lang="en-US" altLang="zh-TW" sz="1600">
                <a:solidFill>
                  <a:srgbClr val="000000"/>
                </a:solidFill>
              </a:rPr>
              <a:t>- </a:t>
            </a:r>
            <a:r>
              <a:rPr lang="zh-TW" altLang="en-US" sz="1600">
                <a:solidFill>
                  <a:srgbClr val="000000"/>
                </a:solidFill>
              </a:rPr>
              <a:t>個資處理</a:t>
            </a:r>
          </a:p>
          <a:p>
            <a:pPr>
              <a:spcBef>
                <a:spcPct val="0"/>
              </a:spcBef>
            </a:pPr>
            <a:r>
              <a:rPr lang="zh-TW" altLang="en-US" sz="1600">
                <a:solidFill>
                  <a:srgbClr val="000000"/>
                </a:solidFill>
              </a:rPr>
              <a:t>   </a:t>
            </a:r>
            <a:r>
              <a:rPr lang="en-US" altLang="zh-TW" sz="1600">
                <a:solidFill>
                  <a:srgbClr val="000000"/>
                </a:solidFill>
              </a:rPr>
              <a:t>- </a:t>
            </a:r>
            <a:r>
              <a:rPr lang="zh-TW" altLang="en-US" sz="1600">
                <a:solidFill>
                  <a:srgbClr val="000000"/>
                </a:solidFill>
              </a:rPr>
              <a:t>個資傳輸</a:t>
            </a:r>
          </a:p>
          <a:p>
            <a:pPr>
              <a:spcBef>
                <a:spcPct val="0"/>
              </a:spcBef>
            </a:pPr>
            <a:r>
              <a:rPr lang="zh-TW" altLang="en-US" sz="1600">
                <a:solidFill>
                  <a:srgbClr val="000000"/>
                </a:solidFill>
              </a:rPr>
              <a:t>   </a:t>
            </a:r>
            <a:r>
              <a:rPr lang="en-US" altLang="zh-TW" sz="1600">
                <a:solidFill>
                  <a:srgbClr val="000000"/>
                </a:solidFill>
              </a:rPr>
              <a:t>- </a:t>
            </a:r>
            <a:r>
              <a:rPr lang="zh-TW" altLang="en-US" sz="1600">
                <a:solidFill>
                  <a:srgbClr val="000000"/>
                </a:solidFill>
              </a:rPr>
              <a:t>個資銷毀</a:t>
            </a:r>
            <a:r>
              <a:rPr lang="en-US" altLang="zh-TW" sz="1600">
                <a:solidFill>
                  <a:srgbClr val="000000"/>
                </a:solidFill>
              </a:rPr>
              <a:t>(</a:t>
            </a:r>
            <a:r>
              <a:rPr lang="zh-TW" altLang="en-US" sz="1600">
                <a:solidFill>
                  <a:srgbClr val="000000"/>
                </a:solidFill>
              </a:rPr>
              <a:t>淨化</a:t>
            </a:r>
            <a:r>
              <a:rPr lang="en-US" altLang="zh-TW" sz="1600">
                <a:solidFill>
                  <a:srgbClr val="000000"/>
                </a:solidFill>
              </a:rPr>
              <a:t>)</a:t>
            </a:r>
          </a:p>
        </p:txBody>
      </p:sp>
      <p:graphicFrame>
        <p:nvGraphicFramePr>
          <p:cNvPr id="53" name="資料庫圖表 52"/>
          <p:cNvGraphicFramePr/>
          <p:nvPr/>
        </p:nvGraphicFramePr>
        <p:xfrm>
          <a:off x="6716241" y="3545582"/>
          <a:ext cx="2483768" cy="12241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4" name="文字方塊 53"/>
          <p:cNvSpPr txBox="1"/>
          <p:nvPr/>
        </p:nvSpPr>
        <p:spPr>
          <a:xfrm>
            <a:off x="3331865" y="2353384"/>
            <a:ext cx="697627" cy="40011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spcBef>
                <a:spcPct val="0"/>
              </a:spcBef>
              <a:defRPr/>
            </a:pPr>
            <a:r>
              <a:rPr lang="zh-TW" altLang="en-US" sz="2000" dirty="0">
                <a:solidFill>
                  <a:schemeClr val="bg1"/>
                </a:solidFill>
                <a:latin typeface="Arial" pitchFamily="34" charset="0"/>
              </a:rPr>
              <a:t>導入</a:t>
            </a:r>
          </a:p>
        </p:txBody>
      </p:sp>
      <p:sp>
        <p:nvSpPr>
          <p:cNvPr id="55" name="文字方塊 54"/>
          <p:cNvSpPr txBox="1"/>
          <p:nvPr/>
        </p:nvSpPr>
        <p:spPr>
          <a:xfrm>
            <a:off x="7580337" y="2249438"/>
            <a:ext cx="697627" cy="40011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spcBef>
                <a:spcPct val="0"/>
              </a:spcBef>
              <a:defRPr/>
            </a:pPr>
            <a:r>
              <a:rPr lang="zh-TW" altLang="en-US" sz="2000" dirty="0">
                <a:solidFill>
                  <a:schemeClr val="bg1"/>
                </a:solidFill>
                <a:latin typeface="Arial" pitchFamily="34" charset="0"/>
              </a:rPr>
              <a:t>運行</a:t>
            </a:r>
          </a:p>
        </p:txBody>
      </p:sp>
      <p:sp>
        <p:nvSpPr>
          <p:cNvPr id="56" name="文字方塊 55"/>
          <p:cNvSpPr txBox="1"/>
          <p:nvPr/>
        </p:nvSpPr>
        <p:spPr>
          <a:xfrm>
            <a:off x="4988049" y="4441616"/>
            <a:ext cx="697627" cy="40011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spcBef>
                <a:spcPct val="0"/>
              </a:spcBef>
              <a:defRPr/>
            </a:pPr>
            <a:r>
              <a:rPr lang="zh-TW" altLang="en-US" sz="2000" dirty="0">
                <a:solidFill>
                  <a:schemeClr val="bg1"/>
                </a:solidFill>
                <a:latin typeface="Arial" pitchFamily="34" charset="0"/>
              </a:rPr>
              <a:t>補強</a:t>
            </a:r>
          </a:p>
        </p:txBody>
      </p:sp>
      <p:sp>
        <p:nvSpPr>
          <p:cNvPr id="57" name="文字方塊 56"/>
          <p:cNvSpPr txBox="1"/>
          <p:nvPr/>
        </p:nvSpPr>
        <p:spPr>
          <a:xfrm>
            <a:off x="8300417" y="3473574"/>
            <a:ext cx="697627" cy="40011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spcBef>
                <a:spcPct val="0"/>
              </a:spcBef>
              <a:defRPr/>
            </a:pPr>
            <a:r>
              <a:rPr lang="zh-TW" altLang="en-US" sz="2000" dirty="0">
                <a:solidFill>
                  <a:schemeClr val="bg1"/>
                </a:solidFill>
                <a:latin typeface="Arial" pitchFamily="34" charset="0"/>
              </a:rPr>
              <a:t>散布</a:t>
            </a:r>
          </a:p>
        </p:txBody>
      </p:sp>
      <p:sp>
        <p:nvSpPr>
          <p:cNvPr id="58" name="文字方塊 57"/>
          <p:cNvSpPr txBox="1"/>
          <p:nvPr/>
        </p:nvSpPr>
        <p:spPr>
          <a:xfrm>
            <a:off x="3476625" y="4841875"/>
            <a:ext cx="1892300" cy="942975"/>
          </a:xfrm>
          <a:prstGeom prst="rect">
            <a:avLst/>
          </a:prstGeom>
          <a:noFill/>
        </p:spPr>
        <p:txBody>
          <a:bodyPr wrap="none">
            <a:spAutoFit/>
          </a:bodyPr>
          <a:lstStyle/>
          <a:p>
            <a:pPr>
              <a:spcBef>
                <a:spcPct val="0"/>
              </a:spcBef>
            </a:pPr>
            <a:r>
              <a:rPr lang="en-US" altLang="zh-TW" sz="1400">
                <a:solidFill>
                  <a:srgbClr val="002060"/>
                </a:solidFill>
                <a:latin typeface="Arial" charset="0"/>
              </a:rPr>
              <a:t>- </a:t>
            </a:r>
            <a:r>
              <a:rPr lang="zh-TW" altLang="en-US" sz="1400">
                <a:solidFill>
                  <a:srgbClr val="002060"/>
                </a:solidFill>
                <a:latin typeface="Arial" charset="0"/>
              </a:rPr>
              <a:t>資訊系統分類分級與</a:t>
            </a:r>
          </a:p>
          <a:p>
            <a:pPr>
              <a:spcBef>
                <a:spcPct val="0"/>
              </a:spcBef>
            </a:pPr>
            <a:r>
              <a:rPr lang="zh-TW" altLang="en-US" sz="1400">
                <a:solidFill>
                  <a:srgbClr val="002060"/>
                </a:solidFill>
                <a:latin typeface="Arial" charset="0"/>
              </a:rPr>
              <a:t>   鑑別機制參考手冊</a:t>
            </a:r>
          </a:p>
          <a:p>
            <a:pPr>
              <a:spcBef>
                <a:spcPct val="0"/>
              </a:spcBef>
            </a:pPr>
            <a:r>
              <a:rPr lang="en-US" altLang="zh-TW" sz="1400">
                <a:solidFill>
                  <a:srgbClr val="002060"/>
                </a:solidFill>
              </a:rPr>
              <a:t>-</a:t>
            </a:r>
            <a:r>
              <a:rPr lang="zh-TW" altLang="en-US" sz="1400">
                <a:solidFill>
                  <a:srgbClr val="002060"/>
                </a:solidFill>
              </a:rPr>
              <a:t>資訊系統風險評鑑</a:t>
            </a:r>
          </a:p>
          <a:p>
            <a:pPr>
              <a:spcBef>
                <a:spcPct val="0"/>
              </a:spcBef>
            </a:pPr>
            <a:r>
              <a:rPr lang="zh-TW" altLang="en-US" sz="1400">
                <a:solidFill>
                  <a:srgbClr val="002060"/>
                </a:solidFill>
              </a:rPr>
              <a:t>  參考指引</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投影片編號版面配置區 4"/>
          <p:cNvSpPr>
            <a:spLocks noGrp="1"/>
          </p:cNvSpPr>
          <p:nvPr>
            <p:ph type="sldNum" sz="quarter" idx="12"/>
          </p:nvPr>
        </p:nvSpPr>
        <p:spPr/>
        <p:txBody>
          <a:bodyPr/>
          <a:lstStyle/>
          <a:p>
            <a:fld id="{1A376B9B-1787-4D11-9D0A-21AF694DF5F3}" type="slidenum">
              <a:rPr lang="en-US" altLang="zh-TW"/>
              <a:pPr/>
              <a:t>6</a:t>
            </a:fld>
            <a:endParaRPr lang="en-US" altLang="zh-TW"/>
          </a:p>
        </p:txBody>
      </p:sp>
      <p:sp>
        <p:nvSpPr>
          <p:cNvPr id="1446914" name="Rectangle 2"/>
          <p:cNvSpPr>
            <a:spLocks noGrp="1" noChangeArrowheads="1"/>
          </p:cNvSpPr>
          <p:nvPr>
            <p:ph type="title"/>
          </p:nvPr>
        </p:nvSpPr>
        <p:spPr>
          <a:xfrm>
            <a:off x="685800" y="228600"/>
            <a:ext cx="7772400" cy="823913"/>
          </a:xfrm>
        </p:spPr>
        <p:txBody>
          <a:bodyPr/>
          <a:lstStyle/>
          <a:p>
            <a:r>
              <a:rPr lang="zh-TW" altLang="en-US" sz="4000"/>
              <a:t>殭屍網路攻擊</a:t>
            </a:r>
          </a:p>
        </p:txBody>
      </p:sp>
      <p:pic>
        <p:nvPicPr>
          <p:cNvPr id="1446915" name="Picture 3"/>
          <p:cNvPicPr>
            <a:picLocks noChangeAspect="1" noChangeArrowheads="1"/>
          </p:cNvPicPr>
          <p:nvPr/>
        </p:nvPicPr>
        <p:blipFill>
          <a:blip r:embed="rId2" cstate="print"/>
          <a:srcRect/>
          <a:stretch>
            <a:fillRect/>
          </a:stretch>
        </p:blipFill>
        <p:spPr bwMode="auto">
          <a:xfrm>
            <a:off x="3708400" y="1557338"/>
            <a:ext cx="5040313" cy="4032250"/>
          </a:xfrm>
          <a:prstGeom prst="rect">
            <a:avLst/>
          </a:prstGeom>
          <a:noFill/>
          <a:ln w="9525">
            <a:noFill/>
            <a:miter lim="800000"/>
            <a:headEnd/>
            <a:tailEnd/>
          </a:ln>
          <a:effectLst/>
        </p:spPr>
      </p:pic>
      <p:pic>
        <p:nvPicPr>
          <p:cNvPr id="1446916" name="Picture 4"/>
          <p:cNvPicPr>
            <a:picLocks noChangeAspect="1" noChangeArrowheads="1"/>
          </p:cNvPicPr>
          <p:nvPr/>
        </p:nvPicPr>
        <p:blipFill>
          <a:blip r:embed="rId3" cstate="print"/>
          <a:srcRect/>
          <a:stretch>
            <a:fillRect/>
          </a:stretch>
        </p:blipFill>
        <p:spPr bwMode="auto">
          <a:xfrm>
            <a:off x="3995738" y="1989138"/>
            <a:ext cx="4418012" cy="3173412"/>
          </a:xfrm>
          <a:prstGeom prst="rect">
            <a:avLst/>
          </a:prstGeom>
          <a:noFill/>
          <a:ln w="9525">
            <a:noFill/>
            <a:miter lim="800000"/>
            <a:headEnd/>
            <a:tailEnd/>
          </a:ln>
          <a:effectLst/>
        </p:spPr>
      </p:pic>
      <p:grpSp>
        <p:nvGrpSpPr>
          <p:cNvPr id="1446917" name="Group 5"/>
          <p:cNvGrpSpPr>
            <a:grpSpLocks/>
          </p:cNvGrpSpPr>
          <p:nvPr/>
        </p:nvGrpSpPr>
        <p:grpSpPr bwMode="auto">
          <a:xfrm>
            <a:off x="1598613" y="4699000"/>
            <a:ext cx="1533525" cy="1319213"/>
            <a:chOff x="1584" y="3024"/>
            <a:chExt cx="879" cy="831"/>
          </a:xfrm>
        </p:grpSpPr>
        <p:pic>
          <p:nvPicPr>
            <p:cNvPr id="1446918" name="Picture 6"/>
            <p:cNvPicPr>
              <a:picLocks noChangeAspect="1" noChangeArrowheads="1"/>
            </p:cNvPicPr>
            <p:nvPr/>
          </p:nvPicPr>
          <p:blipFill>
            <a:blip r:embed="rId4" cstate="print"/>
            <a:srcRect/>
            <a:stretch>
              <a:fillRect/>
            </a:stretch>
          </p:blipFill>
          <p:spPr bwMode="auto">
            <a:xfrm>
              <a:off x="1584" y="3024"/>
              <a:ext cx="834" cy="776"/>
            </a:xfrm>
            <a:prstGeom prst="rect">
              <a:avLst/>
            </a:prstGeom>
            <a:noFill/>
            <a:ln w="9525">
              <a:noFill/>
              <a:miter lim="800000"/>
              <a:headEnd/>
              <a:tailEnd/>
            </a:ln>
            <a:effectLst/>
          </p:spPr>
        </p:pic>
        <p:pic>
          <p:nvPicPr>
            <p:cNvPr id="1446919" name="Picture 7"/>
            <p:cNvPicPr>
              <a:picLocks noChangeAspect="1" noChangeArrowheads="1"/>
            </p:cNvPicPr>
            <p:nvPr/>
          </p:nvPicPr>
          <p:blipFill>
            <a:blip r:embed="rId5" cstate="print"/>
            <a:srcRect/>
            <a:stretch>
              <a:fillRect/>
            </a:stretch>
          </p:blipFill>
          <p:spPr bwMode="auto">
            <a:xfrm>
              <a:off x="2064" y="3456"/>
              <a:ext cx="399" cy="399"/>
            </a:xfrm>
            <a:prstGeom prst="rect">
              <a:avLst/>
            </a:prstGeom>
            <a:noFill/>
            <a:ln w="9525">
              <a:noFill/>
              <a:miter lim="800000"/>
              <a:headEnd/>
              <a:tailEnd/>
            </a:ln>
            <a:effectLst/>
          </p:spPr>
        </p:pic>
      </p:grpSp>
      <p:pic>
        <p:nvPicPr>
          <p:cNvPr id="1446920" name="Picture 8"/>
          <p:cNvPicPr>
            <a:picLocks noChangeAspect="1" noChangeArrowheads="1"/>
          </p:cNvPicPr>
          <p:nvPr/>
        </p:nvPicPr>
        <p:blipFill>
          <a:blip r:embed="rId6" cstate="print"/>
          <a:srcRect/>
          <a:stretch>
            <a:fillRect/>
          </a:stretch>
        </p:blipFill>
        <p:spPr bwMode="auto">
          <a:xfrm rot="-688576">
            <a:off x="2690813" y="4514850"/>
            <a:ext cx="1335087" cy="492125"/>
          </a:xfrm>
          <a:prstGeom prst="rect">
            <a:avLst/>
          </a:prstGeom>
          <a:noFill/>
          <a:ln w="9525">
            <a:noFill/>
            <a:miter lim="800000"/>
            <a:headEnd/>
            <a:tailEnd/>
          </a:ln>
          <a:effectLst/>
        </p:spPr>
      </p:pic>
      <p:sp>
        <p:nvSpPr>
          <p:cNvPr id="1446921" name="Text Box 9"/>
          <p:cNvSpPr txBox="1">
            <a:spLocks noChangeArrowheads="1"/>
          </p:cNvSpPr>
          <p:nvPr/>
        </p:nvSpPr>
        <p:spPr bwMode="auto">
          <a:xfrm>
            <a:off x="7019925" y="4581525"/>
            <a:ext cx="1047750" cy="457200"/>
          </a:xfrm>
          <a:prstGeom prst="rect">
            <a:avLst/>
          </a:prstGeom>
          <a:noFill/>
          <a:ln w="9525">
            <a:noFill/>
            <a:miter lim="800000"/>
            <a:headEnd/>
            <a:tailEnd/>
          </a:ln>
          <a:effectLst/>
        </p:spPr>
        <p:txBody>
          <a:bodyPr wrap="none">
            <a:spAutoFit/>
          </a:bodyPr>
          <a:lstStyle/>
          <a:p>
            <a:pPr>
              <a:spcBef>
                <a:spcPct val="0"/>
              </a:spcBef>
            </a:pPr>
            <a:r>
              <a:rPr lang="en-US" altLang="zh-TW" b="1">
                <a:solidFill>
                  <a:srgbClr val="FF0000"/>
                </a:solidFill>
                <a:ea typeface="新細明體" pitchFamily="18" charset="-120"/>
              </a:rPr>
              <a:t>Botnet</a:t>
            </a:r>
          </a:p>
        </p:txBody>
      </p:sp>
      <p:sp>
        <p:nvSpPr>
          <p:cNvPr id="1446922" name="Text Box 10"/>
          <p:cNvSpPr txBox="1">
            <a:spLocks noChangeArrowheads="1"/>
          </p:cNvSpPr>
          <p:nvPr/>
        </p:nvSpPr>
        <p:spPr bwMode="auto">
          <a:xfrm>
            <a:off x="3348038" y="5734050"/>
            <a:ext cx="5616575" cy="641350"/>
          </a:xfrm>
          <a:prstGeom prst="rect">
            <a:avLst/>
          </a:prstGeom>
          <a:noFill/>
          <a:ln w="9525">
            <a:noFill/>
            <a:miter lim="800000"/>
            <a:headEnd/>
            <a:tailEnd/>
          </a:ln>
          <a:effectLst/>
        </p:spPr>
        <p:txBody>
          <a:bodyPr>
            <a:spAutoFit/>
          </a:bodyPr>
          <a:lstStyle/>
          <a:p>
            <a:pPr>
              <a:spcBef>
                <a:spcPct val="0"/>
              </a:spcBef>
            </a:pPr>
            <a:r>
              <a:rPr lang="zh-TW" altLang="en-US" sz="1800" b="1">
                <a:solidFill>
                  <a:schemeClr val="accent2"/>
                </a:solidFill>
                <a:latin typeface="Arial" charset="0"/>
              </a:rPr>
              <a:t>透過綱頁掛馬、社交工程攻擊等方式，使電腦感染木馬程式，成為可遭駭客遙控之</a:t>
            </a:r>
            <a:r>
              <a:rPr lang="zh-TW" altLang="en-US" sz="1800" b="1">
                <a:solidFill>
                  <a:srgbClr val="FF0000"/>
                </a:solidFill>
                <a:latin typeface="Arial" charset="0"/>
              </a:rPr>
              <a:t>殭屍電腦</a:t>
            </a:r>
          </a:p>
        </p:txBody>
      </p:sp>
      <p:sp>
        <p:nvSpPr>
          <p:cNvPr id="1446923" name="Text Box 11"/>
          <p:cNvSpPr txBox="1">
            <a:spLocks noChangeArrowheads="1"/>
          </p:cNvSpPr>
          <p:nvPr/>
        </p:nvSpPr>
        <p:spPr bwMode="auto">
          <a:xfrm>
            <a:off x="3059113" y="5084763"/>
            <a:ext cx="1744662" cy="641350"/>
          </a:xfrm>
          <a:prstGeom prst="rect">
            <a:avLst/>
          </a:prstGeom>
          <a:noFill/>
          <a:ln w="9525" algn="ctr">
            <a:noFill/>
            <a:miter lim="800000"/>
            <a:headEnd/>
            <a:tailEnd/>
          </a:ln>
          <a:effectLst/>
        </p:spPr>
        <p:txBody>
          <a:bodyPr>
            <a:spAutoFit/>
          </a:bodyPr>
          <a:lstStyle/>
          <a:p>
            <a:pPr marL="185738" indent="-185738">
              <a:spcBef>
                <a:spcPct val="0"/>
              </a:spcBef>
            </a:pPr>
            <a:r>
              <a:rPr lang="en-US" altLang="zh-TW" sz="1800" b="1">
                <a:solidFill>
                  <a:schemeClr val="accent2"/>
                </a:solidFill>
                <a:latin typeface="Arial" charset="0"/>
                <a:sym typeface="Wingdings 2" pitchFamily="18" charset="2"/>
              </a:rPr>
              <a:t></a:t>
            </a:r>
            <a:r>
              <a:rPr lang="zh-TW" altLang="en-US" sz="1800" b="1">
                <a:solidFill>
                  <a:schemeClr val="accent2"/>
                </a:solidFill>
                <a:latin typeface="Arial" charset="0"/>
                <a:sym typeface="Wingdings 2" pitchFamily="18" charset="2"/>
              </a:rPr>
              <a:t>殭屍電腦</a:t>
            </a:r>
            <a:r>
              <a:rPr lang="zh-TW" altLang="en-US" sz="1800" b="1">
                <a:solidFill>
                  <a:schemeClr val="accent2"/>
                </a:solidFill>
                <a:latin typeface="Arial" charset="0"/>
              </a:rPr>
              <a:t>執行攻擊</a:t>
            </a:r>
          </a:p>
        </p:txBody>
      </p:sp>
      <p:grpSp>
        <p:nvGrpSpPr>
          <p:cNvPr id="1446924" name="Group 12"/>
          <p:cNvGrpSpPr>
            <a:grpSpLocks/>
          </p:cNvGrpSpPr>
          <p:nvPr/>
        </p:nvGrpSpPr>
        <p:grpSpPr bwMode="auto">
          <a:xfrm>
            <a:off x="323850" y="3198813"/>
            <a:ext cx="2293938" cy="1371600"/>
            <a:chOff x="364" y="2256"/>
            <a:chExt cx="1316" cy="864"/>
          </a:xfrm>
        </p:grpSpPr>
        <p:grpSp>
          <p:nvGrpSpPr>
            <p:cNvPr id="1446925" name="Group 13"/>
            <p:cNvGrpSpPr>
              <a:grpSpLocks/>
            </p:cNvGrpSpPr>
            <p:nvPr/>
          </p:nvGrpSpPr>
          <p:grpSpPr bwMode="auto">
            <a:xfrm>
              <a:off x="378" y="2256"/>
              <a:ext cx="1302" cy="776"/>
              <a:chOff x="378" y="2256"/>
              <a:chExt cx="1302" cy="776"/>
            </a:xfrm>
          </p:grpSpPr>
          <p:pic>
            <p:nvPicPr>
              <p:cNvPr id="1446926" name="Picture 14"/>
              <p:cNvPicPr>
                <a:picLocks noChangeAspect="1" noChangeArrowheads="1"/>
              </p:cNvPicPr>
              <p:nvPr/>
            </p:nvPicPr>
            <p:blipFill>
              <a:blip r:embed="rId7" cstate="print"/>
              <a:srcRect/>
              <a:stretch>
                <a:fillRect/>
              </a:stretch>
            </p:blipFill>
            <p:spPr bwMode="auto">
              <a:xfrm>
                <a:off x="847" y="2256"/>
                <a:ext cx="833" cy="776"/>
              </a:xfrm>
              <a:prstGeom prst="rect">
                <a:avLst/>
              </a:prstGeom>
              <a:noFill/>
              <a:ln w="9525">
                <a:noFill/>
                <a:miter lim="800000"/>
                <a:headEnd/>
                <a:tailEnd/>
              </a:ln>
              <a:effectLst/>
            </p:spPr>
          </p:pic>
          <p:pic>
            <p:nvPicPr>
              <p:cNvPr id="1446927" name="Picture 15"/>
              <p:cNvPicPr>
                <a:picLocks noChangeAspect="1" noChangeArrowheads="1"/>
              </p:cNvPicPr>
              <p:nvPr/>
            </p:nvPicPr>
            <p:blipFill>
              <a:blip r:embed="rId8" cstate="print"/>
              <a:srcRect/>
              <a:stretch>
                <a:fillRect/>
              </a:stretch>
            </p:blipFill>
            <p:spPr bwMode="auto">
              <a:xfrm>
                <a:off x="378" y="2304"/>
                <a:ext cx="486" cy="634"/>
              </a:xfrm>
              <a:prstGeom prst="rect">
                <a:avLst/>
              </a:prstGeom>
              <a:noFill/>
              <a:ln w="9525">
                <a:noFill/>
                <a:miter lim="800000"/>
                <a:headEnd/>
                <a:tailEnd/>
              </a:ln>
              <a:effectLst/>
            </p:spPr>
          </p:pic>
        </p:grpSp>
        <p:sp>
          <p:nvSpPr>
            <p:cNvPr id="1446928" name="Rectangle 16"/>
            <p:cNvSpPr>
              <a:spLocks noChangeArrowheads="1"/>
            </p:cNvSpPr>
            <p:nvPr/>
          </p:nvSpPr>
          <p:spPr bwMode="auto">
            <a:xfrm>
              <a:off x="364" y="2889"/>
              <a:ext cx="368" cy="231"/>
            </a:xfrm>
            <a:prstGeom prst="rect">
              <a:avLst/>
            </a:prstGeom>
            <a:noFill/>
            <a:ln w="9525">
              <a:noFill/>
              <a:miter lim="800000"/>
              <a:headEnd/>
              <a:tailEnd/>
            </a:ln>
            <a:effectLst/>
          </p:spPr>
          <p:txBody>
            <a:bodyPr wrap="none">
              <a:spAutoFit/>
            </a:bodyPr>
            <a:lstStyle/>
            <a:p>
              <a:pPr>
                <a:spcBef>
                  <a:spcPct val="0"/>
                </a:spcBef>
              </a:pPr>
              <a:r>
                <a:rPr lang="zh-TW" altLang="en-US" sz="1800" b="1">
                  <a:solidFill>
                    <a:schemeClr val="accent2"/>
                  </a:solidFill>
                  <a:latin typeface="Arial" charset="0"/>
                </a:rPr>
                <a:t>駭客</a:t>
              </a:r>
            </a:p>
          </p:txBody>
        </p:sp>
      </p:grpSp>
      <p:grpSp>
        <p:nvGrpSpPr>
          <p:cNvPr id="1446929" name="Group 17"/>
          <p:cNvGrpSpPr>
            <a:grpSpLocks/>
          </p:cNvGrpSpPr>
          <p:nvPr/>
        </p:nvGrpSpPr>
        <p:grpSpPr bwMode="auto">
          <a:xfrm>
            <a:off x="323850" y="1125538"/>
            <a:ext cx="1811338" cy="1495425"/>
            <a:chOff x="425" y="864"/>
            <a:chExt cx="1040" cy="942"/>
          </a:xfrm>
        </p:grpSpPr>
        <p:pic>
          <p:nvPicPr>
            <p:cNvPr id="1446930" name="Picture 18"/>
            <p:cNvPicPr>
              <a:picLocks noChangeAspect="1" noChangeArrowheads="1"/>
            </p:cNvPicPr>
            <p:nvPr/>
          </p:nvPicPr>
          <p:blipFill>
            <a:blip r:embed="rId9" cstate="print"/>
            <a:srcRect/>
            <a:stretch>
              <a:fillRect/>
            </a:stretch>
          </p:blipFill>
          <p:spPr bwMode="auto">
            <a:xfrm>
              <a:off x="624" y="864"/>
              <a:ext cx="841" cy="776"/>
            </a:xfrm>
            <a:prstGeom prst="rect">
              <a:avLst/>
            </a:prstGeom>
            <a:noFill/>
            <a:ln w="9525">
              <a:noFill/>
              <a:miter lim="800000"/>
              <a:headEnd/>
              <a:tailEnd/>
            </a:ln>
            <a:effectLst/>
          </p:spPr>
        </p:pic>
        <p:sp>
          <p:nvSpPr>
            <p:cNvPr id="1446931" name="Rectangle 19"/>
            <p:cNvSpPr>
              <a:spLocks noChangeArrowheads="1"/>
            </p:cNvSpPr>
            <p:nvPr/>
          </p:nvSpPr>
          <p:spPr bwMode="auto">
            <a:xfrm>
              <a:off x="425" y="1440"/>
              <a:ext cx="631" cy="366"/>
            </a:xfrm>
            <a:prstGeom prst="rect">
              <a:avLst/>
            </a:prstGeom>
            <a:noFill/>
            <a:ln w="9525">
              <a:noFill/>
              <a:miter lim="800000"/>
              <a:headEnd/>
              <a:tailEnd/>
            </a:ln>
            <a:effectLst/>
          </p:spPr>
          <p:txBody>
            <a:bodyPr wrap="none">
              <a:spAutoFit/>
            </a:bodyPr>
            <a:lstStyle/>
            <a:p>
              <a:pPr algn="r">
                <a:spcBef>
                  <a:spcPct val="0"/>
                </a:spcBef>
              </a:pPr>
              <a:r>
                <a:rPr lang="en-US" altLang="zh-TW" sz="1600" b="1"/>
                <a:t>Command</a:t>
              </a:r>
            </a:p>
            <a:p>
              <a:pPr algn="r">
                <a:spcBef>
                  <a:spcPct val="0"/>
                </a:spcBef>
              </a:pPr>
              <a:r>
                <a:rPr lang="en-US" altLang="zh-TW" sz="1600" b="1"/>
                <a:t>Server</a:t>
              </a:r>
            </a:p>
          </p:txBody>
        </p:sp>
      </p:grpSp>
      <p:grpSp>
        <p:nvGrpSpPr>
          <p:cNvPr id="1446932" name="Group 20"/>
          <p:cNvGrpSpPr>
            <a:grpSpLocks/>
          </p:cNvGrpSpPr>
          <p:nvPr/>
        </p:nvGrpSpPr>
        <p:grpSpPr bwMode="auto">
          <a:xfrm>
            <a:off x="1098550" y="1370013"/>
            <a:ext cx="3617913" cy="1905000"/>
            <a:chOff x="1037" y="1104"/>
            <a:chExt cx="1939" cy="1200"/>
          </a:xfrm>
        </p:grpSpPr>
        <p:pic>
          <p:nvPicPr>
            <p:cNvPr id="1446933" name="Picture 21"/>
            <p:cNvPicPr>
              <a:picLocks noChangeAspect="1" noChangeArrowheads="1"/>
            </p:cNvPicPr>
            <p:nvPr/>
          </p:nvPicPr>
          <p:blipFill>
            <a:blip r:embed="rId10" cstate="print"/>
            <a:srcRect/>
            <a:stretch>
              <a:fillRect/>
            </a:stretch>
          </p:blipFill>
          <p:spPr bwMode="auto">
            <a:xfrm>
              <a:off x="1152" y="1673"/>
              <a:ext cx="244" cy="631"/>
            </a:xfrm>
            <a:prstGeom prst="rect">
              <a:avLst/>
            </a:prstGeom>
            <a:noFill/>
            <a:ln w="9525">
              <a:noFill/>
              <a:miter lim="800000"/>
              <a:headEnd/>
              <a:tailEnd/>
            </a:ln>
            <a:effectLst/>
          </p:spPr>
        </p:pic>
        <p:pic>
          <p:nvPicPr>
            <p:cNvPr id="1446934" name="Picture 22"/>
            <p:cNvPicPr>
              <a:picLocks noChangeAspect="1" noChangeArrowheads="1"/>
            </p:cNvPicPr>
            <p:nvPr/>
          </p:nvPicPr>
          <p:blipFill>
            <a:blip r:embed="rId11" cstate="print"/>
            <a:srcRect/>
            <a:stretch>
              <a:fillRect/>
            </a:stretch>
          </p:blipFill>
          <p:spPr bwMode="auto">
            <a:xfrm>
              <a:off x="1488" y="1248"/>
              <a:ext cx="1215" cy="317"/>
            </a:xfrm>
            <a:prstGeom prst="rect">
              <a:avLst/>
            </a:prstGeom>
            <a:noFill/>
            <a:ln w="9525">
              <a:noFill/>
              <a:miter lim="800000"/>
              <a:headEnd/>
              <a:tailEnd/>
            </a:ln>
            <a:effectLst/>
          </p:spPr>
        </p:pic>
        <p:sp>
          <p:nvSpPr>
            <p:cNvPr id="1446935" name="Text Box 23"/>
            <p:cNvSpPr txBox="1">
              <a:spLocks noChangeArrowheads="1"/>
            </p:cNvSpPr>
            <p:nvPr/>
          </p:nvSpPr>
          <p:spPr bwMode="auto">
            <a:xfrm>
              <a:off x="1776" y="1104"/>
              <a:ext cx="1200" cy="250"/>
            </a:xfrm>
            <a:prstGeom prst="rect">
              <a:avLst/>
            </a:prstGeom>
            <a:noFill/>
            <a:ln w="9525" algn="ctr">
              <a:noFill/>
              <a:miter lim="800000"/>
              <a:headEnd/>
              <a:tailEnd/>
            </a:ln>
            <a:effectLst/>
          </p:spPr>
          <p:txBody>
            <a:bodyPr>
              <a:spAutoFit/>
            </a:bodyPr>
            <a:lstStyle/>
            <a:p>
              <a:pPr>
                <a:spcBef>
                  <a:spcPct val="0"/>
                </a:spcBef>
              </a:pPr>
              <a:r>
                <a:rPr lang="en-US" altLang="zh-TW" sz="2000">
                  <a:solidFill>
                    <a:schemeClr val="accent2"/>
                  </a:solidFill>
                  <a:sym typeface="Wingdings 2" pitchFamily="18" charset="2"/>
                </a:rPr>
                <a:t></a:t>
              </a:r>
              <a:r>
                <a:rPr lang="zh-TW" altLang="en-US" sz="1800" b="1">
                  <a:solidFill>
                    <a:schemeClr val="accent2"/>
                  </a:solidFill>
                </a:rPr>
                <a:t>殭屍電腦回報</a:t>
              </a:r>
            </a:p>
          </p:txBody>
        </p:sp>
        <p:sp>
          <p:nvSpPr>
            <p:cNvPr id="1446936" name="Rectangle 24"/>
            <p:cNvSpPr>
              <a:spLocks noChangeArrowheads="1"/>
            </p:cNvSpPr>
            <p:nvPr/>
          </p:nvSpPr>
          <p:spPr bwMode="auto">
            <a:xfrm>
              <a:off x="1037" y="1872"/>
              <a:ext cx="220" cy="250"/>
            </a:xfrm>
            <a:prstGeom prst="rect">
              <a:avLst/>
            </a:prstGeom>
            <a:noFill/>
            <a:ln w="9525">
              <a:noFill/>
              <a:miter lim="800000"/>
              <a:headEnd/>
              <a:tailEnd/>
            </a:ln>
            <a:effectLst/>
          </p:spPr>
          <p:txBody>
            <a:bodyPr wrap="none">
              <a:spAutoFit/>
            </a:bodyPr>
            <a:lstStyle/>
            <a:p>
              <a:pPr>
                <a:spcBef>
                  <a:spcPct val="0"/>
                </a:spcBef>
              </a:pPr>
              <a:r>
                <a:rPr lang="en-US" altLang="zh-TW" sz="2000">
                  <a:solidFill>
                    <a:schemeClr val="accent2"/>
                  </a:solidFill>
                  <a:sym typeface="Wingdings 2" pitchFamily="18" charset="2"/>
                </a:rPr>
                <a:t></a:t>
              </a:r>
            </a:p>
          </p:txBody>
        </p:sp>
      </p:grpSp>
      <p:grpSp>
        <p:nvGrpSpPr>
          <p:cNvPr id="1446937" name="Group 25"/>
          <p:cNvGrpSpPr>
            <a:grpSpLocks/>
          </p:cNvGrpSpPr>
          <p:nvPr/>
        </p:nvGrpSpPr>
        <p:grpSpPr bwMode="auto">
          <a:xfrm>
            <a:off x="1716088" y="1916113"/>
            <a:ext cx="2563812" cy="1563687"/>
            <a:chOff x="1248" y="1384"/>
            <a:chExt cx="1375" cy="992"/>
          </a:xfrm>
        </p:grpSpPr>
        <p:pic>
          <p:nvPicPr>
            <p:cNvPr id="1446938" name="Picture 26"/>
            <p:cNvPicPr>
              <a:picLocks noChangeAspect="1" noChangeArrowheads="1"/>
            </p:cNvPicPr>
            <p:nvPr/>
          </p:nvPicPr>
          <p:blipFill>
            <a:blip r:embed="rId11" cstate="print"/>
            <a:srcRect/>
            <a:stretch>
              <a:fillRect/>
            </a:stretch>
          </p:blipFill>
          <p:spPr bwMode="auto">
            <a:xfrm rot="10800000">
              <a:off x="1488" y="1384"/>
              <a:ext cx="1135" cy="296"/>
            </a:xfrm>
            <a:prstGeom prst="rect">
              <a:avLst/>
            </a:prstGeom>
            <a:noFill/>
            <a:ln w="9525">
              <a:noFill/>
              <a:miter lim="800000"/>
              <a:headEnd/>
              <a:tailEnd/>
            </a:ln>
            <a:effectLst/>
          </p:spPr>
        </p:pic>
        <p:pic>
          <p:nvPicPr>
            <p:cNvPr id="1446939" name="Picture 27"/>
            <p:cNvPicPr>
              <a:picLocks noChangeAspect="1" noChangeArrowheads="1"/>
            </p:cNvPicPr>
            <p:nvPr/>
          </p:nvPicPr>
          <p:blipFill>
            <a:blip r:embed="rId12" cstate="print"/>
            <a:srcRect/>
            <a:stretch>
              <a:fillRect/>
            </a:stretch>
          </p:blipFill>
          <p:spPr bwMode="auto">
            <a:xfrm>
              <a:off x="1248" y="1632"/>
              <a:ext cx="184" cy="672"/>
            </a:xfrm>
            <a:prstGeom prst="rect">
              <a:avLst/>
            </a:prstGeom>
            <a:noFill/>
            <a:ln w="9525">
              <a:noFill/>
              <a:miter lim="800000"/>
              <a:headEnd/>
              <a:tailEnd/>
            </a:ln>
            <a:effectLst/>
          </p:spPr>
        </p:pic>
        <p:sp>
          <p:nvSpPr>
            <p:cNvPr id="1446940" name="Text Box 28"/>
            <p:cNvSpPr txBox="1">
              <a:spLocks noChangeArrowheads="1"/>
            </p:cNvSpPr>
            <p:nvPr/>
          </p:nvSpPr>
          <p:spPr bwMode="auto">
            <a:xfrm>
              <a:off x="1392" y="1776"/>
              <a:ext cx="1056" cy="600"/>
            </a:xfrm>
            <a:prstGeom prst="rect">
              <a:avLst/>
            </a:prstGeom>
            <a:noFill/>
            <a:ln w="9525" algn="ctr">
              <a:noFill/>
              <a:miter lim="800000"/>
              <a:headEnd/>
              <a:tailEnd/>
            </a:ln>
            <a:effectLst/>
          </p:spPr>
          <p:txBody>
            <a:bodyPr>
              <a:spAutoFit/>
            </a:bodyPr>
            <a:lstStyle/>
            <a:p>
              <a:pPr marL="185738" indent="-185738">
                <a:spcBef>
                  <a:spcPct val="0"/>
                </a:spcBef>
              </a:pPr>
              <a:r>
                <a:rPr lang="en-US" altLang="zh-TW" sz="2000">
                  <a:solidFill>
                    <a:schemeClr val="accent2"/>
                  </a:solidFill>
                  <a:sym typeface="Wingdings 2" pitchFamily="18" charset="2"/>
                </a:rPr>
                <a:t></a:t>
              </a:r>
              <a:r>
                <a:rPr lang="zh-TW" altLang="en-US" sz="1800" b="1">
                  <a:solidFill>
                    <a:schemeClr val="accent2"/>
                  </a:solidFill>
                  <a:sym typeface="Wingdings" pitchFamily="2" charset="2"/>
                </a:rPr>
                <a:t>駭客透過中繼站，利用木馬程式遙控電腦</a:t>
              </a:r>
              <a:endParaRPr lang="zh-TW" altLang="en-US" sz="1800" b="1">
                <a:solidFill>
                  <a:schemeClr val="accent2"/>
                </a:solidFill>
              </a:endParaRPr>
            </a:p>
          </p:txBody>
        </p:sp>
        <p:sp>
          <p:nvSpPr>
            <p:cNvPr id="1446941" name="Rectangle 29"/>
            <p:cNvSpPr>
              <a:spLocks noChangeArrowheads="1"/>
            </p:cNvSpPr>
            <p:nvPr/>
          </p:nvSpPr>
          <p:spPr bwMode="auto">
            <a:xfrm>
              <a:off x="1728" y="1478"/>
              <a:ext cx="221" cy="251"/>
            </a:xfrm>
            <a:prstGeom prst="rect">
              <a:avLst/>
            </a:prstGeom>
            <a:noFill/>
            <a:ln w="9525">
              <a:noFill/>
              <a:miter lim="800000"/>
              <a:headEnd/>
              <a:tailEnd/>
            </a:ln>
            <a:effectLst/>
          </p:spPr>
          <p:txBody>
            <a:bodyPr wrap="none">
              <a:spAutoFit/>
            </a:bodyPr>
            <a:lstStyle/>
            <a:p>
              <a:pPr>
                <a:spcBef>
                  <a:spcPct val="0"/>
                </a:spcBef>
              </a:pPr>
              <a:r>
                <a:rPr lang="en-US" altLang="zh-TW" sz="2000">
                  <a:solidFill>
                    <a:schemeClr val="accent2"/>
                  </a:solidFill>
                  <a:sym typeface="Wingdings 2" pitchFamily="18" charset="2"/>
                </a:rPr>
                <a:t></a:t>
              </a:r>
            </a:p>
          </p:txBody>
        </p:sp>
      </p:grpSp>
      <p:pic>
        <p:nvPicPr>
          <p:cNvPr id="1446942" name="Picture 30" descr="MCj04238480000[1]"/>
          <p:cNvPicPr>
            <a:picLocks noChangeAspect="1" noChangeArrowheads="1"/>
          </p:cNvPicPr>
          <p:nvPr/>
        </p:nvPicPr>
        <p:blipFill>
          <a:blip r:embed="rId13" cstate="print"/>
          <a:srcRect/>
          <a:stretch>
            <a:fillRect/>
          </a:stretch>
        </p:blipFill>
        <p:spPr bwMode="auto">
          <a:xfrm>
            <a:off x="4722813" y="2582863"/>
            <a:ext cx="465137" cy="463550"/>
          </a:xfrm>
          <a:prstGeom prst="rect">
            <a:avLst/>
          </a:prstGeom>
          <a:noFill/>
        </p:spPr>
      </p:pic>
      <p:pic>
        <p:nvPicPr>
          <p:cNvPr id="1446943" name="Picture 31" descr="MCj04238480000[1]"/>
          <p:cNvPicPr>
            <a:picLocks noChangeAspect="1" noChangeArrowheads="1"/>
          </p:cNvPicPr>
          <p:nvPr/>
        </p:nvPicPr>
        <p:blipFill>
          <a:blip r:embed="rId13" cstate="print"/>
          <a:srcRect/>
          <a:stretch>
            <a:fillRect/>
          </a:stretch>
        </p:blipFill>
        <p:spPr bwMode="auto">
          <a:xfrm>
            <a:off x="5499100" y="2132013"/>
            <a:ext cx="461963" cy="463550"/>
          </a:xfrm>
          <a:prstGeom prst="rect">
            <a:avLst/>
          </a:prstGeom>
          <a:noFill/>
        </p:spPr>
      </p:pic>
      <p:pic>
        <p:nvPicPr>
          <p:cNvPr id="1446944" name="Picture 32" descr="MCj04238480000[1]"/>
          <p:cNvPicPr>
            <a:picLocks noChangeAspect="1" noChangeArrowheads="1"/>
          </p:cNvPicPr>
          <p:nvPr/>
        </p:nvPicPr>
        <p:blipFill>
          <a:blip r:embed="rId13" cstate="print"/>
          <a:srcRect/>
          <a:stretch>
            <a:fillRect/>
          </a:stretch>
        </p:blipFill>
        <p:spPr bwMode="auto">
          <a:xfrm>
            <a:off x="4654550" y="3656013"/>
            <a:ext cx="461963" cy="463550"/>
          </a:xfrm>
          <a:prstGeom prst="rect">
            <a:avLst/>
          </a:prstGeom>
          <a:noFill/>
        </p:spPr>
      </p:pic>
      <p:pic>
        <p:nvPicPr>
          <p:cNvPr id="1446945" name="Picture 33" descr="MCj04238480000[1]"/>
          <p:cNvPicPr>
            <a:picLocks noChangeAspect="1" noChangeArrowheads="1"/>
          </p:cNvPicPr>
          <p:nvPr/>
        </p:nvPicPr>
        <p:blipFill>
          <a:blip r:embed="rId13" cstate="print"/>
          <a:srcRect/>
          <a:stretch>
            <a:fillRect/>
          </a:stretch>
        </p:blipFill>
        <p:spPr bwMode="auto">
          <a:xfrm>
            <a:off x="5426075" y="3198813"/>
            <a:ext cx="465138" cy="463550"/>
          </a:xfrm>
          <a:prstGeom prst="rect">
            <a:avLst/>
          </a:prstGeom>
          <a:noFill/>
        </p:spPr>
      </p:pic>
      <p:pic>
        <p:nvPicPr>
          <p:cNvPr id="1446946" name="Picture 34" descr="MCj04238480000[1]"/>
          <p:cNvPicPr>
            <a:picLocks noChangeAspect="1" noChangeArrowheads="1"/>
          </p:cNvPicPr>
          <p:nvPr/>
        </p:nvPicPr>
        <p:blipFill>
          <a:blip r:embed="rId13" cstate="print"/>
          <a:srcRect/>
          <a:stretch>
            <a:fillRect/>
          </a:stretch>
        </p:blipFill>
        <p:spPr bwMode="auto">
          <a:xfrm>
            <a:off x="6202363" y="2814638"/>
            <a:ext cx="461962" cy="463550"/>
          </a:xfrm>
          <a:prstGeom prst="rect">
            <a:avLst/>
          </a:prstGeom>
          <a:noFill/>
        </p:spPr>
      </p:pic>
      <p:pic>
        <p:nvPicPr>
          <p:cNvPr id="1446947" name="Picture 35" descr="MCj04238480000[1]"/>
          <p:cNvPicPr>
            <a:picLocks noChangeAspect="1" noChangeArrowheads="1"/>
          </p:cNvPicPr>
          <p:nvPr/>
        </p:nvPicPr>
        <p:blipFill>
          <a:blip r:embed="rId13" cstate="print"/>
          <a:srcRect/>
          <a:stretch>
            <a:fillRect/>
          </a:stretch>
        </p:blipFill>
        <p:spPr bwMode="auto">
          <a:xfrm>
            <a:off x="6973888" y="2284413"/>
            <a:ext cx="465137" cy="463550"/>
          </a:xfrm>
          <a:prstGeom prst="rect">
            <a:avLst/>
          </a:prstGeom>
          <a:noFill/>
        </p:spPr>
      </p:pic>
      <p:pic>
        <p:nvPicPr>
          <p:cNvPr id="1446948" name="Picture 36" descr="MCj04238480000[1]"/>
          <p:cNvPicPr>
            <a:picLocks noChangeAspect="1" noChangeArrowheads="1"/>
          </p:cNvPicPr>
          <p:nvPr/>
        </p:nvPicPr>
        <p:blipFill>
          <a:blip r:embed="rId13" cstate="print"/>
          <a:srcRect/>
          <a:stretch>
            <a:fillRect/>
          </a:stretch>
        </p:blipFill>
        <p:spPr bwMode="auto">
          <a:xfrm>
            <a:off x="7186613" y="3275013"/>
            <a:ext cx="461962" cy="463550"/>
          </a:xfrm>
          <a:prstGeom prst="rect">
            <a:avLst/>
          </a:prstGeom>
          <a:noFill/>
        </p:spPr>
      </p:pic>
      <p:pic>
        <p:nvPicPr>
          <p:cNvPr id="1446949" name="Picture 37" descr="MCj04238480000[1]"/>
          <p:cNvPicPr>
            <a:picLocks noChangeAspect="1" noChangeArrowheads="1"/>
          </p:cNvPicPr>
          <p:nvPr/>
        </p:nvPicPr>
        <p:blipFill>
          <a:blip r:embed="rId13" cstate="print"/>
          <a:srcRect/>
          <a:stretch>
            <a:fillRect/>
          </a:stretch>
        </p:blipFill>
        <p:spPr bwMode="auto">
          <a:xfrm>
            <a:off x="6413500" y="3656013"/>
            <a:ext cx="461963" cy="463550"/>
          </a:xfrm>
          <a:prstGeom prst="rect">
            <a:avLst/>
          </a:prstGeom>
          <a:noFill/>
        </p:spPr>
      </p:pic>
      <p:pic>
        <p:nvPicPr>
          <p:cNvPr id="1446950" name="Picture 38" descr="MCj04238480000[1]"/>
          <p:cNvPicPr>
            <a:picLocks noChangeAspect="1" noChangeArrowheads="1"/>
          </p:cNvPicPr>
          <p:nvPr/>
        </p:nvPicPr>
        <p:blipFill>
          <a:blip r:embed="rId13" cstate="print"/>
          <a:srcRect/>
          <a:stretch>
            <a:fillRect/>
          </a:stretch>
        </p:blipFill>
        <p:spPr bwMode="auto">
          <a:xfrm>
            <a:off x="5637213" y="4106863"/>
            <a:ext cx="465137" cy="463550"/>
          </a:xfrm>
          <a:prstGeom prst="rect">
            <a:avLst/>
          </a:prstGeom>
          <a:noFill/>
        </p:spPr>
      </p:pic>
      <p:pic>
        <p:nvPicPr>
          <p:cNvPr id="1446951" name="Picture 39"/>
          <p:cNvPicPr>
            <a:picLocks noChangeAspect="1" noChangeArrowheads="1"/>
          </p:cNvPicPr>
          <p:nvPr/>
        </p:nvPicPr>
        <p:blipFill>
          <a:blip r:embed="rId6" cstate="print"/>
          <a:srcRect/>
          <a:stretch>
            <a:fillRect/>
          </a:stretch>
        </p:blipFill>
        <p:spPr bwMode="auto">
          <a:xfrm rot="-1310821">
            <a:off x="2622550" y="4379913"/>
            <a:ext cx="1331913" cy="492125"/>
          </a:xfrm>
          <a:prstGeom prst="rect">
            <a:avLst/>
          </a:prstGeom>
          <a:noFill/>
          <a:ln w="9525">
            <a:noFill/>
            <a:miter lim="800000"/>
            <a:headEnd/>
            <a:tailEnd/>
          </a:ln>
          <a:effectLst/>
        </p:spPr>
      </p:pic>
      <p:pic>
        <p:nvPicPr>
          <p:cNvPr id="1446952" name="Picture 40"/>
          <p:cNvPicPr>
            <a:picLocks noChangeAspect="1" noChangeArrowheads="1"/>
          </p:cNvPicPr>
          <p:nvPr/>
        </p:nvPicPr>
        <p:blipFill>
          <a:blip r:embed="rId6" cstate="print"/>
          <a:srcRect/>
          <a:stretch>
            <a:fillRect/>
          </a:stretch>
        </p:blipFill>
        <p:spPr bwMode="auto">
          <a:xfrm>
            <a:off x="2763838" y="4687888"/>
            <a:ext cx="1330325" cy="492125"/>
          </a:xfrm>
          <a:prstGeom prst="rect">
            <a:avLst/>
          </a:prstGeom>
          <a:noFill/>
          <a:ln w="9525">
            <a:noFill/>
            <a:miter lim="800000"/>
            <a:headEnd/>
            <a:tailEnd/>
          </a:ln>
          <a:effectLst/>
        </p:spPr>
      </p:pic>
      <p:pic>
        <p:nvPicPr>
          <p:cNvPr id="1446953" name="Picture 41"/>
          <p:cNvPicPr>
            <a:picLocks noChangeAspect="1" noChangeArrowheads="1"/>
          </p:cNvPicPr>
          <p:nvPr/>
        </p:nvPicPr>
        <p:blipFill>
          <a:blip r:embed="rId6" cstate="print"/>
          <a:srcRect/>
          <a:stretch>
            <a:fillRect/>
          </a:stretch>
        </p:blipFill>
        <p:spPr bwMode="auto">
          <a:xfrm rot="-1606520">
            <a:off x="2462213" y="4205288"/>
            <a:ext cx="1493837" cy="492125"/>
          </a:xfrm>
          <a:prstGeom prst="rect">
            <a:avLst/>
          </a:prstGeom>
          <a:noFill/>
          <a:ln w="9525">
            <a:noFill/>
            <a:miter lim="800000"/>
            <a:headEnd/>
            <a:tailEnd/>
          </a:ln>
          <a:effectLst/>
        </p:spPr>
      </p:pic>
      <p:pic>
        <p:nvPicPr>
          <p:cNvPr id="1446954" name="Picture 42"/>
          <p:cNvPicPr>
            <a:picLocks noChangeAspect="1" noChangeArrowheads="1"/>
          </p:cNvPicPr>
          <p:nvPr/>
        </p:nvPicPr>
        <p:blipFill>
          <a:blip r:embed="rId6" cstate="print"/>
          <a:srcRect/>
          <a:stretch>
            <a:fillRect/>
          </a:stretch>
        </p:blipFill>
        <p:spPr bwMode="auto">
          <a:xfrm rot="-1606520">
            <a:off x="2384425" y="4056063"/>
            <a:ext cx="1576388" cy="4921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694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4692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300"/>
                                  </p:stCondLst>
                                  <p:childTnLst>
                                    <p:set>
                                      <p:cBhvr>
                                        <p:cTn id="12" dur="1" fill="hold">
                                          <p:stCondLst>
                                            <p:cond delay="0"/>
                                          </p:stCondLst>
                                        </p:cTn>
                                        <p:tgtEl>
                                          <p:spTgt spid="1446945"/>
                                        </p:tgtEl>
                                        <p:attrNameLst>
                                          <p:attrName>style.visibility</p:attrName>
                                        </p:attrNameLst>
                                      </p:cBhvr>
                                      <p:to>
                                        <p:strVal val="visible"/>
                                      </p:to>
                                    </p:set>
                                  </p:childTnLst>
                                </p:cTn>
                              </p:par>
                              <p:par>
                                <p:cTn id="13" presetID="1" presetClass="entr" presetSubtype="0" fill="hold" nodeType="withEffect">
                                  <p:stCondLst>
                                    <p:cond delay="200"/>
                                  </p:stCondLst>
                                  <p:childTnLst>
                                    <p:set>
                                      <p:cBhvr>
                                        <p:cTn id="14" dur="1" fill="hold">
                                          <p:stCondLst>
                                            <p:cond delay="0"/>
                                          </p:stCondLst>
                                        </p:cTn>
                                        <p:tgtEl>
                                          <p:spTgt spid="1446949"/>
                                        </p:tgtEl>
                                        <p:attrNameLst>
                                          <p:attrName>style.visibility</p:attrName>
                                        </p:attrNameLst>
                                      </p:cBhvr>
                                      <p:to>
                                        <p:strVal val="visible"/>
                                      </p:to>
                                    </p:set>
                                  </p:childTnLst>
                                </p:cTn>
                              </p:par>
                            </p:childTnLst>
                          </p:cTn>
                        </p:par>
                        <p:par>
                          <p:cTn id="15" fill="hold">
                            <p:stCondLst>
                              <p:cond delay="300"/>
                            </p:stCondLst>
                            <p:childTnLst>
                              <p:par>
                                <p:cTn id="16" presetID="1" presetClass="entr" presetSubtype="0" fill="hold" nodeType="afterEffect">
                                  <p:stCondLst>
                                    <p:cond delay="300"/>
                                  </p:stCondLst>
                                  <p:childTnLst>
                                    <p:set>
                                      <p:cBhvr>
                                        <p:cTn id="17" dur="1" fill="hold">
                                          <p:stCondLst>
                                            <p:cond delay="0"/>
                                          </p:stCondLst>
                                        </p:cTn>
                                        <p:tgtEl>
                                          <p:spTgt spid="1446947"/>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1446950"/>
                                        </p:tgtEl>
                                        <p:attrNameLst>
                                          <p:attrName>style.visibility</p:attrName>
                                        </p:attrNameLst>
                                      </p:cBhvr>
                                      <p:to>
                                        <p:strVal val="visible"/>
                                      </p:to>
                                    </p:set>
                                  </p:childTnLst>
                                </p:cTn>
                              </p:par>
                            </p:childTnLst>
                          </p:cTn>
                        </p:par>
                        <p:par>
                          <p:cTn id="20" fill="hold">
                            <p:stCondLst>
                              <p:cond delay="800"/>
                            </p:stCondLst>
                            <p:childTnLst>
                              <p:par>
                                <p:cTn id="21" presetID="1" presetClass="entr" presetSubtype="0" fill="hold" nodeType="afterEffect">
                                  <p:stCondLst>
                                    <p:cond delay="300"/>
                                  </p:stCondLst>
                                  <p:childTnLst>
                                    <p:set>
                                      <p:cBhvr>
                                        <p:cTn id="22" dur="1" fill="hold">
                                          <p:stCondLst>
                                            <p:cond delay="0"/>
                                          </p:stCondLst>
                                        </p:cTn>
                                        <p:tgtEl>
                                          <p:spTgt spid="14469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69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469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6948"/>
                                        </p:tgtEl>
                                        <p:attrNameLst>
                                          <p:attrName>style.visibility</p:attrName>
                                        </p:attrNameLst>
                                      </p:cBhvr>
                                      <p:to>
                                        <p:strVal val="visible"/>
                                      </p:to>
                                    </p:set>
                                  </p:childTnLst>
                                </p:cTn>
                              </p:par>
                            </p:childTnLst>
                          </p:cTn>
                        </p:par>
                        <p:par>
                          <p:cTn id="29" fill="hold">
                            <p:stCondLst>
                              <p:cond delay="1100"/>
                            </p:stCondLst>
                            <p:childTnLst>
                              <p:par>
                                <p:cTn id="30" presetID="1" presetClass="entr" presetSubtype="0" fill="hold" nodeType="afterEffect">
                                  <p:stCondLst>
                                    <p:cond delay="500"/>
                                  </p:stCondLst>
                                  <p:childTnLst>
                                    <p:set>
                                      <p:cBhvr>
                                        <p:cTn id="31" dur="1" fill="hold">
                                          <p:stCondLst>
                                            <p:cond delay="0"/>
                                          </p:stCondLst>
                                        </p:cTn>
                                        <p:tgtEl>
                                          <p:spTgt spid="1446915"/>
                                        </p:tgtEl>
                                        <p:attrNameLst>
                                          <p:attrName>style.visibility</p:attrName>
                                        </p:attrNameLst>
                                      </p:cBhvr>
                                      <p:to>
                                        <p:strVal val="visible"/>
                                      </p:to>
                                    </p:set>
                                  </p:childTnLst>
                                </p:cTn>
                              </p:par>
                            </p:childTnLst>
                          </p:cTn>
                        </p:par>
                        <p:par>
                          <p:cTn id="32" fill="hold">
                            <p:stCondLst>
                              <p:cond delay="1600"/>
                            </p:stCondLst>
                            <p:childTnLst>
                              <p:par>
                                <p:cTn id="33" presetID="1" presetClass="entr" presetSubtype="0" fill="hold" grpId="0" nodeType="afterEffect">
                                  <p:stCondLst>
                                    <p:cond delay="500"/>
                                  </p:stCondLst>
                                  <p:childTnLst>
                                    <p:set>
                                      <p:cBhvr>
                                        <p:cTn id="34" dur="1" fill="hold">
                                          <p:stCondLst>
                                            <p:cond delay="0"/>
                                          </p:stCondLst>
                                        </p:cTn>
                                        <p:tgtEl>
                                          <p:spTgt spid="14469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469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469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469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469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469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469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469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469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446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21" grpId="0"/>
      <p:bldP spid="1446922" grpId="0"/>
      <p:bldP spid="14469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投影片編號版面配置區 3"/>
          <p:cNvSpPr>
            <a:spLocks noGrp="1"/>
          </p:cNvSpPr>
          <p:nvPr>
            <p:ph type="sldNum" sz="quarter" idx="12"/>
          </p:nvPr>
        </p:nvSpPr>
        <p:spPr/>
        <p:txBody>
          <a:bodyPr/>
          <a:lstStyle/>
          <a:p>
            <a:fld id="{1BF63508-0B15-43A6-9F5C-55BA0C9B7C87}" type="slidenum">
              <a:rPr lang="en-US" altLang="zh-TW"/>
              <a:pPr/>
              <a:t>60</a:t>
            </a:fld>
            <a:endParaRPr lang="en-US" altLang="zh-TW"/>
          </a:p>
        </p:txBody>
      </p:sp>
      <p:pic>
        <p:nvPicPr>
          <p:cNvPr id="5126" name="Picture 6" descr="檢視詳細資料"/>
          <p:cNvPicPr>
            <a:picLocks noChangeAspect="1" noChangeArrowheads="1"/>
          </p:cNvPicPr>
          <p:nvPr/>
        </p:nvPicPr>
        <p:blipFill>
          <a:blip r:embed="rId3" cstate="print"/>
          <a:srcRect/>
          <a:stretch>
            <a:fillRect/>
          </a:stretch>
        </p:blipFill>
        <p:spPr bwMode="auto">
          <a:xfrm>
            <a:off x="4043363" y="1187450"/>
            <a:ext cx="1371600" cy="1485900"/>
          </a:xfrm>
          <a:prstGeom prst="rect">
            <a:avLst/>
          </a:prstGeom>
          <a:solidFill>
            <a:schemeClr val="accent6">
              <a:lumMod val="20000"/>
              <a:lumOff val="80000"/>
            </a:schemeClr>
          </a:solidFill>
          <a:ln>
            <a:noFill/>
          </a:ln>
        </p:spPr>
      </p:pic>
      <p:sp>
        <p:nvSpPr>
          <p:cNvPr id="1422339" name="Rectangle 13"/>
          <p:cNvSpPr txBox="1">
            <a:spLocks noGrp="1" noChangeArrowheads="1"/>
          </p:cNvSpPr>
          <p:nvPr/>
        </p:nvSpPr>
        <p:spPr bwMode="auto">
          <a:xfrm>
            <a:off x="3121025" y="6327775"/>
            <a:ext cx="2897188" cy="269875"/>
          </a:xfrm>
          <a:prstGeom prst="rect">
            <a:avLst/>
          </a:prstGeom>
          <a:noFill/>
          <a:ln w="9525">
            <a:noFill/>
            <a:miter lim="800000"/>
            <a:headEnd/>
            <a:tailEnd/>
          </a:ln>
        </p:spPr>
        <p:txBody>
          <a:bodyPr/>
          <a:lstStyle/>
          <a:p>
            <a:pPr algn="ctr">
              <a:spcBef>
                <a:spcPct val="0"/>
              </a:spcBef>
            </a:pPr>
            <a:fld id="{8511FE2D-F6AE-4B3D-9EB1-8187C7B3EA5E}" type="slidenum">
              <a:rPr lang="en-US" altLang="zh-TW" sz="1400">
                <a:ea typeface="新細明體" pitchFamily="18" charset="-120"/>
              </a:rPr>
              <a:pPr algn="ctr">
                <a:spcBef>
                  <a:spcPct val="0"/>
                </a:spcBef>
              </a:pPr>
              <a:t>60</a:t>
            </a:fld>
            <a:endParaRPr lang="en-US" altLang="zh-TW" sz="1400">
              <a:ea typeface="新細明體" pitchFamily="18" charset="-120"/>
            </a:endParaRPr>
          </a:p>
        </p:txBody>
      </p:sp>
      <p:sp>
        <p:nvSpPr>
          <p:cNvPr id="1422340" name="Rectangle 2"/>
          <p:cNvSpPr>
            <a:spLocks noGrp="1" noChangeArrowheads="1"/>
          </p:cNvSpPr>
          <p:nvPr>
            <p:ph type="title" idx="4294967295"/>
          </p:nvPr>
        </p:nvSpPr>
        <p:spPr>
          <a:xfrm>
            <a:off x="0" y="3175"/>
            <a:ext cx="9144000" cy="1265238"/>
          </a:xfrm>
        </p:spPr>
        <p:txBody>
          <a:bodyPr/>
          <a:lstStyle/>
          <a:p>
            <a:r>
              <a:rPr lang="zh-TW" altLang="en-US" sz="4000"/>
              <a:t>個資保護流程</a:t>
            </a:r>
          </a:p>
        </p:txBody>
      </p:sp>
      <p:sp>
        <p:nvSpPr>
          <p:cNvPr id="21" name="圓角矩形 20"/>
          <p:cNvSpPr/>
          <p:nvPr/>
        </p:nvSpPr>
        <p:spPr>
          <a:xfrm>
            <a:off x="1185863" y="1246188"/>
            <a:ext cx="1804987" cy="1028700"/>
          </a:xfrm>
          <a:prstGeom prst="roundRect">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0"/>
              </a:spcBef>
              <a:defRPr/>
            </a:pPr>
            <a:r>
              <a:rPr lang="zh-TW" altLang="en-US" sz="2800" dirty="0">
                <a:solidFill>
                  <a:srgbClr val="0000FF"/>
                </a:solidFill>
              </a:rPr>
              <a:t>當事人</a:t>
            </a:r>
            <a:endParaRPr lang="en-US" altLang="zh-TW" sz="2800" dirty="0">
              <a:solidFill>
                <a:srgbClr val="0000FF"/>
              </a:solidFill>
            </a:endParaRPr>
          </a:p>
          <a:p>
            <a:pPr algn="ctr">
              <a:spcBef>
                <a:spcPct val="0"/>
              </a:spcBef>
              <a:defRPr/>
            </a:pPr>
            <a:r>
              <a:rPr lang="zh-TW" altLang="en-US" sz="2800" dirty="0">
                <a:solidFill>
                  <a:srgbClr val="0000FF"/>
                </a:solidFill>
              </a:rPr>
              <a:t>權利行使</a:t>
            </a:r>
          </a:p>
        </p:txBody>
      </p:sp>
      <p:sp>
        <p:nvSpPr>
          <p:cNvPr id="22" name="圓角矩形 21"/>
          <p:cNvSpPr/>
          <p:nvPr/>
        </p:nvSpPr>
        <p:spPr>
          <a:xfrm>
            <a:off x="6442075" y="1030288"/>
            <a:ext cx="2089150" cy="719137"/>
          </a:xfrm>
          <a:prstGeom prst="roundRect">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0"/>
              </a:spcBef>
              <a:defRPr/>
            </a:pPr>
            <a:r>
              <a:rPr lang="zh-TW" altLang="en-US" sz="2800" dirty="0">
                <a:solidFill>
                  <a:srgbClr val="0000FF"/>
                </a:solidFill>
              </a:rPr>
              <a:t>行政檢查</a:t>
            </a:r>
          </a:p>
        </p:txBody>
      </p:sp>
      <p:sp>
        <p:nvSpPr>
          <p:cNvPr id="23" name="圓角矩形 22"/>
          <p:cNvSpPr/>
          <p:nvPr/>
        </p:nvSpPr>
        <p:spPr>
          <a:xfrm>
            <a:off x="6483350" y="2017713"/>
            <a:ext cx="2051050" cy="660400"/>
          </a:xfrm>
          <a:prstGeom prst="roundRect">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0"/>
              </a:spcBef>
              <a:defRPr/>
            </a:pPr>
            <a:r>
              <a:rPr lang="zh-TW" altLang="en-US" sz="2800" dirty="0">
                <a:solidFill>
                  <a:srgbClr val="0000FF"/>
                </a:solidFill>
              </a:rPr>
              <a:t>違法之後果</a:t>
            </a:r>
          </a:p>
        </p:txBody>
      </p:sp>
      <p:sp>
        <p:nvSpPr>
          <p:cNvPr id="31" name="圓角化對角線角落矩形 30"/>
          <p:cNvSpPr/>
          <p:nvPr/>
        </p:nvSpPr>
        <p:spPr>
          <a:xfrm>
            <a:off x="2035175" y="4183063"/>
            <a:ext cx="554038" cy="19097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zh-TW" altLang="en-US" sz="2000" dirty="0">
                <a:solidFill>
                  <a:srgbClr val="0000FF"/>
                </a:solidFill>
              </a:rPr>
              <a:t>蒐集要件</a:t>
            </a:r>
          </a:p>
        </p:txBody>
      </p:sp>
      <p:sp>
        <p:nvSpPr>
          <p:cNvPr id="32" name="圓角化對角線角落矩形 31"/>
          <p:cNvSpPr/>
          <p:nvPr/>
        </p:nvSpPr>
        <p:spPr>
          <a:xfrm>
            <a:off x="2770188" y="4164013"/>
            <a:ext cx="554037" cy="19097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zh-TW" altLang="en-US" sz="2000" dirty="0">
                <a:solidFill>
                  <a:srgbClr val="0000FF"/>
                </a:solidFill>
              </a:rPr>
              <a:t>告知義務</a:t>
            </a:r>
          </a:p>
        </p:txBody>
      </p:sp>
      <p:sp>
        <p:nvSpPr>
          <p:cNvPr id="33" name="圓角化對角線角落矩形 32"/>
          <p:cNvSpPr/>
          <p:nvPr/>
        </p:nvSpPr>
        <p:spPr>
          <a:xfrm>
            <a:off x="4065588" y="4130675"/>
            <a:ext cx="554037" cy="190976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zh-TW" altLang="en-US" sz="2000" dirty="0">
                <a:solidFill>
                  <a:srgbClr val="0000FF"/>
                </a:solidFill>
              </a:rPr>
              <a:t>安全維護</a:t>
            </a:r>
          </a:p>
        </p:txBody>
      </p:sp>
      <p:sp>
        <p:nvSpPr>
          <p:cNvPr id="34" name="圓角化對角線角落矩形 33"/>
          <p:cNvSpPr/>
          <p:nvPr/>
        </p:nvSpPr>
        <p:spPr>
          <a:xfrm>
            <a:off x="4905375" y="4116388"/>
            <a:ext cx="554038" cy="19097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zh-TW" altLang="en-US" sz="2000">
                <a:solidFill>
                  <a:srgbClr val="0000FF"/>
                </a:solidFill>
              </a:rPr>
              <a:t>業務終止處理</a:t>
            </a:r>
          </a:p>
        </p:txBody>
      </p:sp>
      <p:sp>
        <p:nvSpPr>
          <p:cNvPr id="35" name="圓角化對角線角落矩形 34"/>
          <p:cNvSpPr/>
          <p:nvPr/>
        </p:nvSpPr>
        <p:spPr>
          <a:xfrm>
            <a:off x="6627813" y="4100513"/>
            <a:ext cx="554037" cy="19097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r>
              <a:rPr lang="zh-TW" altLang="en-US" sz="2000" dirty="0">
                <a:solidFill>
                  <a:srgbClr val="0000FF"/>
                </a:solidFill>
              </a:rPr>
              <a:t>符合特定目的</a:t>
            </a:r>
          </a:p>
        </p:txBody>
      </p:sp>
      <p:sp>
        <p:nvSpPr>
          <p:cNvPr id="10" name="Freeform 10"/>
          <p:cNvSpPr>
            <a:spLocks/>
          </p:cNvSpPr>
          <p:nvPr/>
        </p:nvSpPr>
        <p:spPr bwMode="auto">
          <a:xfrm>
            <a:off x="1155700" y="2898775"/>
            <a:ext cx="1100138" cy="852488"/>
          </a:xfrm>
          <a:custGeom>
            <a:avLst/>
            <a:gdLst/>
            <a:ahLst/>
            <a:cxnLst>
              <a:cxn ang="0">
                <a:pos x="542" y="248"/>
              </a:cxn>
              <a:cxn ang="0">
                <a:pos x="472" y="0"/>
              </a:cxn>
              <a:cxn ang="0">
                <a:pos x="984" y="422"/>
              </a:cxn>
              <a:cxn ang="0">
                <a:pos x="480" y="814"/>
              </a:cxn>
              <a:cxn ang="0">
                <a:pos x="534" y="590"/>
              </a:cxn>
              <a:cxn ang="0">
                <a:pos x="0" y="496"/>
              </a:cxn>
              <a:cxn ang="0">
                <a:pos x="6" y="314"/>
              </a:cxn>
              <a:cxn ang="0">
                <a:pos x="542" y="248"/>
              </a:cxn>
            </a:cxnLst>
            <a:rect l="0" t="0" r="r" b="b"/>
            <a:pathLst>
              <a:path w="984" h="814">
                <a:moveTo>
                  <a:pt x="542" y="248"/>
                </a:moveTo>
                <a:lnTo>
                  <a:pt x="472" y="0"/>
                </a:lnTo>
                <a:lnTo>
                  <a:pt x="984" y="422"/>
                </a:lnTo>
                <a:lnTo>
                  <a:pt x="480" y="814"/>
                </a:lnTo>
                <a:lnTo>
                  <a:pt x="534" y="590"/>
                </a:lnTo>
                <a:lnTo>
                  <a:pt x="0" y="496"/>
                </a:lnTo>
                <a:lnTo>
                  <a:pt x="6" y="314"/>
                </a:lnTo>
                <a:lnTo>
                  <a:pt x="542" y="248"/>
                </a:lnTo>
                <a:close/>
              </a:path>
            </a:pathLst>
          </a:custGeom>
          <a:solidFill>
            <a:schemeClr val="bg1">
              <a:lumMod val="75000"/>
            </a:schemeClr>
          </a:solidFill>
          <a:ln w="9525">
            <a:noFill/>
            <a:round/>
            <a:headEnd/>
            <a:tailEnd/>
          </a:ln>
          <a:effectLst/>
        </p:spPr>
        <p:txBody>
          <a:bodyPr anchor="ctr"/>
          <a:lstStyle/>
          <a:p>
            <a:pPr algn="ctr">
              <a:spcBef>
                <a:spcPct val="0"/>
              </a:spcBef>
              <a:defRPr/>
            </a:pPr>
            <a:endParaRPr lang="zh-TW" altLang="en-US" sz="3600">
              <a:latin typeface="標楷體" pitchFamily="65" charset="-120"/>
            </a:endParaRPr>
          </a:p>
        </p:txBody>
      </p:sp>
      <p:sp>
        <p:nvSpPr>
          <p:cNvPr id="15" name="Oval 5"/>
          <p:cNvSpPr>
            <a:spLocks noChangeArrowheads="1"/>
          </p:cNvSpPr>
          <p:nvPr/>
        </p:nvSpPr>
        <p:spPr bwMode="gray">
          <a:xfrm>
            <a:off x="2195513" y="2781300"/>
            <a:ext cx="981075" cy="1168400"/>
          </a:xfrm>
          <a:prstGeom prst="ellipse">
            <a:avLst/>
          </a:prstGeom>
          <a:solidFill>
            <a:srgbClr val="333399"/>
          </a:solidFill>
          <a:ln w="38100" algn="ctr">
            <a:solidFill>
              <a:srgbClr val="FFC000"/>
            </a:solidFill>
            <a:round/>
            <a:headEnd/>
            <a:tailEnd/>
          </a:ln>
        </p:spPr>
        <p:txBody>
          <a:bodyPr lIns="45720" tIns="44450" rIns="45720" bIns="44450" anchor="ctr" anchorCtr="1"/>
          <a:lstStyle/>
          <a:p>
            <a:pPr algn="ctr">
              <a:spcBef>
                <a:spcPct val="0"/>
              </a:spcBef>
              <a:defRPr/>
            </a:pPr>
            <a:r>
              <a:rPr lang="zh-TW" altLang="en-US" sz="2800" dirty="0">
                <a:solidFill>
                  <a:schemeClr val="accent3"/>
                </a:solidFill>
                <a:latin typeface="標楷體" pitchFamily="65" charset="-120"/>
              </a:rPr>
              <a:t>蒐集</a:t>
            </a:r>
          </a:p>
        </p:txBody>
      </p:sp>
      <p:sp>
        <p:nvSpPr>
          <p:cNvPr id="13" name="Oval 8"/>
          <p:cNvSpPr>
            <a:spLocks noChangeArrowheads="1"/>
          </p:cNvSpPr>
          <p:nvPr/>
        </p:nvSpPr>
        <p:spPr bwMode="gray">
          <a:xfrm>
            <a:off x="4281488" y="2757488"/>
            <a:ext cx="914400" cy="1155700"/>
          </a:xfrm>
          <a:prstGeom prst="ellipse">
            <a:avLst/>
          </a:prstGeom>
          <a:solidFill>
            <a:srgbClr val="333399"/>
          </a:solidFill>
          <a:ln w="38100" algn="ctr">
            <a:solidFill>
              <a:srgbClr val="FFC000"/>
            </a:solidFill>
            <a:round/>
            <a:headEnd/>
            <a:tailEnd/>
          </a:ln>
        </p:spPr>
        <p:txBody>
          <a:bodyPr lIns="45720" tIns="44450" rIns="45720" bIns="44450" anchor="ctr" anchorCtr="1"/>
          <a:lstStyle/>
          <a:p>
            <a:pPr algn="ctr">
              <a:spcBef>
                <a:spcPct val="0"/>
              </a:spcBef>
              <a:defRPr/>
            </a:pPr>
            <a:r>
              <a:rPr lang="zh-TW" altLang="en-US" sz="2800" dirty="0">
                <a:solidFill>
                  <a:schemeClr val="accent3"/>
                </a:solidFill>
                <a:latin typeface="標楷體" pitchFamily="65" charset="-120"/>
              </a:rPr>
              <a:t>處理</a:t>
            </a:r>
          </a:p>
        </p:txBody>
      </p:sp>
      <p:sp>
        <p:nvSpPr>
          <p:cNvPr id="11" name="Oval 11"/>
          <p:cNvSpPr>
            <a:spLocks noChangeArrowheads="1"/>
          </p:cNvSpPr>
          <p:nvPr/>
        </p:nvSpPr>
        <p:spPr bwMode="gray">
          <a:xfrm>
            <a:off x="6383338" y="2792413"/>
            <a:ext cx="1042987" cy="1149350"/>
          </a:xfrm>
          <a:prstGeom prst="ellipse">
            <a:avLst/>
          </a:prstGeom>
          <a:solidFill>
            <a:srgbClr val="333399"/>
          </a:solidFill>
          <a:ln w="38100" algn="ctr">
            <a:solidFill>
              <a:srgbClr val="FFC000"/>
            </a:solidFill>
            <a:round/>
            <a:headEnd/>
            <a:tailEnd/>
          </a:ln>
        </p:spPr>
        <p:txBody>
          <a:bodyPr lIns="45720" tIns="44450" rIns="45720" bIns="44450" anchor="ctr" anchorCtr="1"/>
          <a:lstStyle/>
          <a:p>
            <a:pPr algn="ctr">
              <a:spcBef>
                <a:spcPct val="0"/>
              </a:spcBef>
              <a:defRPr/>
            </a:pPr>
            <a:r>
              <a:rPr lang="zh-TW" altLang="en-US" sz="2800" dirty="0">
                <a:solidFill>
                  <a:schemeClr val="accent3"/>
                </a:solidFill>
                <a:latin typeface="標楷體" pitchFamily="65" charset="-120"/>
              </a:rPr>
              <a:t>利用</a:t>
            </a:r>
          </a:p>
        </p:txBody>
      </p:sp>
      <p:sp>
        <p:nvSpPr>
          <p:cNvPr id="18" name="圓角矩形 17"/>
          <p:cNvSpPr>
            <a:spLocks noChangeArrowheads="1"/>
          </p:cNvSpPr>
          <p:nvPr/>
        </p:nvSpPr>
        <p:spPr bwMode="auto">
          <a:xfrm>
            <a:off x="515938" y="2143125"/>
            <a:ext cx="706437" cy="3897313"/>
          </a:xfrm>
          <a:prstGeom prst="roundRect">
            <a:avLst>
              <a:gd name="adj" fmla="val 16667"/>
            </a:avLst>
          </a:prstGeom>
          <a:solidFill>
            <a:srgbClr val="333399"/>
          </a:solidFill>
          <a:ln w="25400" algn="ctr">
            <a:solidFill>
              <a:srgbClr val="0000FF"/>
            </a:solidFill>
            <a:round/>
            <a:headEnd/>
            <a:tailEnd/>
          </a:ln>
        </p:spPr>
        <p:txBody>
          <a:bodyPr anchor="ctr"/>
          <a:lstStyle/>
          <a:p>
            <a:pPr algn="ctr">
              <a:spcBef>
                <a:spcPct val="0"/>
              </a:spcBef>
              <a:defRPr/>
            </a:pPr>
            <a:r>
              <a:rPr lang="zh-TW" altLang="en-US" sz="2800" dirty="0">
                <a:solidFill>
                  <a:schemeClr val="lt1"/>
                </a:solidFill>
                <a:latin typeface="+mn-lt"/>
                <a:ea typeface="+mn-ea"/>
              </a:rPr>
              <a:t>確認個人資料種類</a:t>
            </a:r>
          </a:p>
        </p:txBody>
      </p:sp>
      <p:cxnSp>
        <p:nvCxnSpPr>
          <p:cNvPr id="1422354" name="肘形接點 49"/>
          <p:cNvCxnSpPr>
            <a:cxnSpLocks noChangeShapeType="1"/>
            <a:stCxn id="15" idx="4"/>
            <a:endCxn id="31" idx="3"/>
          </p:cNvCxnSpPr>
          <p:nvPr/>
        </p:nvCxnSpPr>
        <p:spPr bwMode="auto">
          <a:xfrm rot="5400000">
            <a:off x="2398712" y="3883026"/>
            <a:ext cx="201613" cy="373062"/>
          </a:xfrm>
          <a:prstGeom prst="bentConnector3">
            <a:avLst>
              <a:gd name="adj1" fmla="val 48032"/>
            </a:avLst>
          </a:prstGeom>
          <a:noFill/>
          <a:ln w="15875" algn="ctr">
            <a:solidFill>
              <a:schemeClr val="tx2"/>
            </a:solidFill>
            <a:miter lim="800000"/>
            <a:headEnd/>
            <a:tailEnd/>
          </a:ln>
        </p:spPr>
      </p:cxnSp>
      <p:cxnSp>
        <p:nvCxnSpPr>
          <p:cNvPr id="1422355" name="肘形接點 53"/>
          <p:cNvCxnSpPr>
            <a:cxnSpLocks noChangeShapeType="1"/>
            <a:stCxn id="15" idx="4"/>
            <a:endCxn id="32" idx="3"/>
          </p:cNvCxnSpPr>
          <p:nvPr/>
        </p:nvCxnSpPr>
        <p:spPr bwMode="auto">
          <a:xfrm rot="16200000" flipH="1">
            <a:off x="2774950" y="3879850"/>
            <a:ext cx="182563" cy="360363"/>
          </a:xfrm>
          <a:prstGeom prst="bentConnector3">
            <a:avLst>
              <a:gd name="adj1" fmla="val 47824"/>
            </a:avLst>
          </a:prstGeom>
          <a:noFill/>
          <a:ln w="15875" algn="ctr">
            <a:solidFill>
              <a:schemeClr val="tx2"/>
            </a:solidFill>
            <a:miter lim="800000"/>
            <a:headEnd/>
            <a:tailEnd/>
          </a:ln>
        </p:spPr>
      </p:cxnSp>
      <p:cxnSp>
        <p:nvCxnSpPr>
          <p:cNvPr id="1422356" name="肘形接點 60"/>
          <p:cNvCxnSpPr>
            <a:cxnSpLocks noChangeShapeType="1"/>
            <a:stCxn id="13" idx="4"/>
            <a:endCxn id="34" idx="3"/>
          </p:cNvCxnSpPr>
          <p:nvPr/>
        </p:nvCxnSpPr>
        <p:spPr bwMode="auto">
          <a:xfrm rot="16200000" flipH="1">
            <a:off x="4859338" y="3792538"/>
            <a:ext cx="203200" cy="444500"/>
          </a:xfrm>
          <a:prstGeom prst="bentConnector3">
            <a:avLst>
              <a:gd name="adj1" fmla="val 50000"/>
            </a:avLst>
          </a:prstGeom>
          <a:noFill/>
          <a:ln w="15875" algn="ctr">
            <a:solidFill>
              <a:schemeClr val="tx2"/>
            </a:solidFill>
            <a:miter lim="800000"/>
            <a:headEnd/>
            <a:tailEnd/>
          </a:ln>
        </p:spPr>
      </p:cxnSp>
      <p:cxnSp>
        <p:nvCxnSpPr>
          <p:cNvPr id="1422357" name="肘形接點 65"/>
          <p:cNvCxnSpPr>
            <a:cxnSpLocks noChangeShapeType="1"/>
            <a:stCxn id="13" idx="4"/>
            <a:endCxn id="33" idx="3"/>
          </p:cNvCxnSpPr>
          <p:nvPr/>
        </p:nvCxnSpPr>
        <p:spPr bwMode="auto">
          <a:xfrm rot="5400000">
            <a:off x="4432300" y="3824288"/>
            <a:ext cx="217487" cy="395288"/>
          </a:xfrm>
          <a:prstGeom prst="bentConnector3">
            <a:avLst>
              <a:gd name="adj1" fmla="val 50000"/>
            </a:avLst>
          </a:prstGeom>
          <a:noFill/>
          <a:ln w="15875" algn="ctr">
            <a:solidFill>
              <a:schemeClr val="tx2"/>
            </a:solidFill>
            <a:miter lim="800000"/>
            <a:headEnd/>
            <a:tailEnd/>
          </a:ln>
        </p:spPr>
      </p:cxnSp>
      <p:cxnSp>
        <p:nvCxnSpPr>
          <p:cNvPr id="1422358" name="肘形接點 75"/>
          <p:cNvCxnSpPr>
            <a:cxnSpLocks noChangeShapeType="1"/>
            <a:stCxn id="11" idx="4"/>
            <a:endCxn id="35" idx="3"/>
          </p:cNvCxnSpPr>
          <p:nvPr/>
        </p:nvCxnSpPr>
        <p:spPr bwMode="auto">
          <a:xfrm rot="5400000">
            <a:off x="6842125" y="4024313"/>
            <a:ext cx="127000" cy="0"/>
          </a:xfrm>
          <a:prstGeom prst="straightConnector1">
            <a:avLst/>
          </a:prstGeom>
          <a:noFill/>
          <a:ln w="15875" algn="ctr">
            <a:solidFill>
              <a:schemeClr val="tx2"/>
            </a:solidFill>
            <a:round/>
            <a:headEnd/>
            <a:tailEnd/>
          </a:ln>
        </p:spPr>
      </p:cxnSp>
      <p:cxnSp>
        <p:nvCxnSpPr>
          <p:cNvPr id="83" name="直線單箭頭接點 82"/>
          <p:cNvCxnSpPr/>
          <p:nvPr/>
        </p:nvCxnSpPr>
        <p:spPr>
          <a:xfrm flipH="1" flipV="1">
            <a:off x="5907088" y="1939925"/>
            <a:ext cx="15875" cy="33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23" idx="1"/>
          </p:cNvCxnSpPr>
          <p:nvPr/>
        </p:nvCxnSpPr>
        <p:spPr>
          <a:xfrm flipH="1" flipV="1">
            <a:off x="5618163" y="2017713"/>
            <a:ext cx="852487" cy="330200"/>
          </a:xfrm>
          <a:prstGeom prst="straightConnector1">
            <a:avLst/>
          </a:prstGeom>
          <a:ln w="127000" cmpd="sng">
            <a:solidFill>
              <a:schemeClr val="tx2">
                <a:lumMod val="95000"/>
                <a:lumOff val="5000"/>
              </a:schemeClr>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22" idx="1"/>
          </p:cNvCxnSpPr>
          <p:nvPr/>
        </p:nvCxnSpPr>
        <p:spPr>
          <a:xfrm flipH="1">
            <a:off x="5576888" y="1390650"/>
            <a:ext cx="852487" cy="195263"/>
          </a:xfrm>
          <a:prstGeom prst="straightConnector1">
            <a:avLst/>
          </a:prstGeom>
          <a:ln w="127000" cmpd="sng">
            <a:solidFill>
              <a:schemeClr val="tx2">
                <a:lumMod val="95000"/>
                <a:lumOff val="5000"/>
              </a:schemeClr>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stCxn id="21" idx="3"/>
          </p:cNvCxnSpPr>
          <p:nvPr/>
        </p:nvCxnSpPr>
        <p:spPr>
          <a:xfrm flipV="1">
            <a:off x="3003550" y="1749425"/>
            <a:ext cx="714375" cy="11113"/>
          </a:xfrm>
          <a:prstGeom prst="straightConnector1">
            <a:avLst/>
          </a:prstGeom>
          <a:ln w="127000" cmpd="sng">
            <a:solidFill>
              <a:schemeClr val="tx2">
                <a:lumMod val="95000"/>
                <a:lumOff val="5000"/>
              </a:schemeClr>
            </a:solidFill>
            <a:headEnd w="lg" len="med"/>
            <a:tailEnd type="arrow"/>
          </a:ln>
        </p:spPr>
        <p:style>
          <a:lnRef idx="1">
            <a:schemeClr val="accent1"/>
          </a:lnRef>
          <a:fillRef idx="0">
            <a:schemeClr val="accent1"/>
          </a:fillRef>
          <a:effectRef idx="0">
            <a:schemeClr val="accent1"/>
          </a:effectRef>
          <a:fontRef idx="minor">
            <a:schemeClr val="tx1"/>
          </a:fontRef>
        </p:style>
      </p:cxnSp>
      <p:sp>
        <p:nvSpPr>
          <p:cNvPr id="104" name="Freeform 10"/>
          <p:cNvSpPr>
            <a:spLocks/>
          </p:cNvSpPr>
          <p:nvPr/>
        </p:nvSpPr>
        <p:spPr bwMode="auto">
          <a:xfrm>
            <a:off x="3182938" y="2940050"/>
            <a:ext cx="1100137" cy="854075"/>
          </a:xfrm>
          <a:custGeom>
            <a:avLst/>
            <a:gdLst/>
            <a:ahLst/>
            <a:cxnLst>
              <a:cxn ang="0">
                <a:pos x="542" y="248"/>
              </a:cxn>
              <a:cxn ang="0">
                <a:pos x="472" y="0"/>
              </a:cxn>
              <a:cxn ang="0">
                <a:pos x="984" y="422"/>
              </a:cxn>
              <a:cxn ang="0">
                <a:pos x="480" y="814"/>
              </a:cxn>
              <a:cxn ang="0">
                <a:pos x="534" y="590"/>
              </a:cxn>
              <a:cxn ang="0">
                <a:pos x="0" y="496"/>
              </a:cxn>
              <a:cxn ang="0">
                <a:pos x="6" y="314"/>
              </a:cxn>
              <a:cxn ang="0">
                <a:pos x="542" y="248"/>
              </a:cxn>
            </a:cxnLst>
            <a:rect l="0" t="0" r="r" b="b"/>
            <a:pathLst>
              <a:path w="984" h="814">
                <a:moveTo>
                  <a:pt x="542" y="248"/>
                </a:moveTo>
                <a:lnTo>
                  <a:pt x="472" y="0"/>
                </a:lnTo>
                <a:lnTo>
                  <a:pt x="984" y="422"/>
                </a:lnTo>
                <a:lnTo>
                  <a:pt x="480" y="814"/>
                </a:lnTo>
                <a:lnTo>
                  <a:pt x="534" y="590"/>
                </a:lnTo>
                <a:lnTo>
                  <a:pt x="0" y="496"/>
                </a:lnTo>
                <a:lnTo>
                  <a:pt x="6" y="314"/>
                </a:lnTo>
                <a:lnTo>
                  <a:pt x="542" y="248"/>
                </a:lnTo>
                <a:close/>
              </a:path>
            </a:pathLst>
          </a:custGeom>
          <a:solidFill>
            <a:schemeClr val="bg1">
              <a:lumMod val="75000"/>
            </a:schemeClr>
          </a:solidFill>
          <a:ln w="9525">
            <a:noFill/>
            <a:round/>
            <a:headEnd/>
            <a:tailEnd/>
          </a:ln>
          <a:effectLst/>
        </p:spPr>
        <p:txBody>
          <a:bodyPr anchor="ctr"/>
          <a:lstStyle/>
          <a:p>
            <a:pPr algn="ctr">
              <a:spcBef>
                <a:spcPct val="0"/>
              </a:spcBef>
              <a:defRPr/>
            </a:pPr>
            <a:endParaRPr lang="zh-TW" altLang="en-US" sz="3600">
              <a:latin typeface="標楷體" pitchFamily="65" charset="-120"/>
            </a:endParaRPr>
          </a:p>
        </p:txBody>
      </p:sp>
      <p:sp>
        <p:nvSpPr>
          <p:cNvPr id="105" name="Freeform 10"/>
          <p:cNvSpPr>
            <a:spLocks/>
          </p:cNvSpPr>
          <p:nvPr/>
        </p:nvSpPr>
        <p:spPr bwMode="auto">
          <a:xfrm>
            <a:off x="5241925" y="2940050"/>
            <a:ext cx="1100138" cy="854075"/>
          </a:xfrm>
          <a:custGeom>
            <a:avLst/>
            <a:gdLst/>
            <a:ahLst/>
            <a:cxnLst>
              <a:cxn ang="0">
                <a:pos x="542" y="248"/>
              </a:cxn>
              <a:cxn ang="0">
                <a:pos x="472" y="0"/>
              </a:cxn>
              <a:cxn ang="0">
                <a:pos x="984" y="422"/>
              </a:cxn>
              <a:cxn ang="0">
                <a:pos x="480" y="814"/>
              </a:cxn>
              <a:cxn ang="0">
                <a:pos x="534" y="590"/>
              </a:cxn>
              <a:cxn ang="0">
                <a:pos x="0" y="496"/>
              </a:cxn>
              <a:cxn ang="0">
                <a:pos x="6" y="314"/>
              </a:cxn>
              <a:cxn ang="0">
                <a:pos x="542" y="248"/>
              </a:cxn>
            </a:cxnLst>
            <a:rect l="0" t="0" r="r" b="b"/>
            <a:pathLst>
              <a:path w="984" h="814">
                <a:moveTo>
                  <a:pt x="542" y="248"/>
                </a:moveTo>
                <a:lnTo>
                  <a:pt x="472" y="0"/>
                </a:lnTo>
                <a:lnTo>
                  <a:pt x="984" y="422"/>
                </a:lnTo>
                <a:lnTo>
                  <a:pt x="480" y="814"/>
                </a:lnTo>
                <a:lnTo>
                  <a:pt x="534" y="590"/>
                </a:lnTo>
                <a:lnTo>
                  <a:pt x="0" y="496"/>
                </a:lnTo>
                <a:lnTo>
                  <a:pt x="6" y="314"/>
                </a:lnTo>
                <a:lnTo>
                  <a:pt x="542" y="248"/>
                </a:lnTo>
                <a:close/>
              </a:path>
            </a:pathLst>
          </a:custGeom>
          <a:solidFill>
            <a:schemeClr val="bg1">
              <a:lumMod val="75000"/>
            </a:schemeClr>
          </a:solidFill>
          <a:ln w="9525">
            <a:noFill/>
            <a:round/>
            <a:headEnd/>
            <a:tailEnd/>
          </a:ln>
          <a:effectLst/>
        </p:spPr>
        <p:txBody>
          <a:bodyPr anchor="ctr"/>
          <a:lstStyle/>
          <a:p>
            <a:pPr algn="ctr">
              <a:spcBef>
                <a:spcPct val="0"/>
              </a:spcBef>
              <a:defRPr/>
            </a:pPr>
            <a:endParaRPr lang="zh-TW" altLang="en-US" sz="3600">
              <a:latin typeface="標楷體" pitchFamily="65" charset="-120"/>
            </a:endParaRPr>
          </a:p>
        </p:txBody>
      </p:sp>
      <p:sp>
        <p:nvSpPr>
          <p:cNvPr id="106" name="Oval 11"/>
          <p:cNvSpPr>
            <a:spLocks noChangeArrowheads="1"/>
          </p:cNvSpPr>
          <p:nvPr/>
        </p:nvSpPr>
        <p:spPr bwMode="gray">
          <a:xfrm>
            <a:off x="7780338" y="3011488"/>
            <a:ext cx="1149350" cy="1374775"/>
          </a:xfrm>
          <a:prstGeom prst="ellipse">
            <a:avLst/>
          </a:prstGeom>
          <a:solidFill>
            <a:srgbClr val="333399"/>
          </a:solidFill>
          <a:ln w="38100" algn="ctr">
            <a:solidFill>
              <a:srgbClr val="FFC000"/>
            </a:solidFill>
            <a:round/>
            <a:headEnd/>
            <a:tailEnd/>
          </a:ln>
        </p:spPr>
        <p:txBody>
          <a:bodyPr lIns="45720" tIns="44450" rIns="45720" bIns="44450" anchor="ctr" anchorCtr="1"/>
          <a:lstStyle/>
          <a:p>
            <a:pPr algn="ctr">
              <a:spcBef>
                <a:spcPct val="0"/>
              </a:spcBef>
              <a:defRPr/>
            </a:pPr>
            <a:r>
              <a:rPr lang="zh-TW" altLang="en-US" sz="2800" dirty="0">
                <a:solidFill>
                  <a:schemeClr val="accent3"/>
                </a:solidFill>
                <a:latin typeface="標楷體" pitchFamily="65" charset="-120"/>
              </a:rPr>
              <a:t>國際傳輸</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fld id="{78AC85AB-A753-4C08-8AE1-359F6FDBB0CA}" type="slidenum">
              <a:rPr lang="en-US" altLang="zh-TW"/>
              <a:pPr/>
              <a:t>61</a:t>
            </a:fld>
            <a:endParaRPr lang="en-US" altLang="zh-TW"/>
          </a:p>
        </p:txBody>
      </p:sp>
      <p:sp>
        <p:nvSpPr>
          <p:cNvPr id="1349634" name="Rectangle 2"/>
          <p:cNvSpPr>
            <a:spLocks noGrp="1" noChangeArrowheads="1"/>
          </p:cNvSpPr>
          <p:nvPr>
            <p:ph type="title" idx="4294967295"/>
          </p:nvPr>
        </p:nvSpPr>
        <p:spPr>
          <a:xfrm>
            <a:off x="0" y="0"/>
            <a:ext cx="9144000" cy="1196975"/>
          </a:xfrm>
        </p:spPr>
        <p:txBody>
          <a:bodyPr/>
          <a:lstStyle/>
          <a:p>
            <a:r>
              <a:rPr lang="zh-TW" altLang="en-US" sz="4000"/>
              <a:t>個資保護管理建置流程</a:t>
            </a:r>
            <a:r>
              <a:rPr lang="en-US" altLang="zh-TW" sz="3600" i="1"/>
              <a:t>(1/2)</a:t>
            </a:r>
            <a:r>
              <a:rPr lang="en-US" altLang="zh-TW" sz="4000"/>
              <a:t> </a:t>
            </a:r>
          </a:p>
        </p:txBody>
      </p:sp>
      <p:pic>
        <p:nvPicPr>
          <p:cNvPr id="1349636" name="Picture 4" descr="PDPS-5"/>
          <p:cNvPicPr>
            <a:picLocks noChangeAspect="1" noChangeArrowheads="1"/>
          </p:cNvPicPr>
          <p:nvPr/>
        </p:nvPicPr>
        <p:blipFill>
          <a:blip r:embed="rId2" cstate="print"/>
          <a:srcRect/>
          <a:stretch>
            <a:fillRect/>
          </a:stretch>
        </p:blipFill>
        <p:spPr bwMode="auto">
          <a:xfrm>
            <a:off x="611188" y="1052513"/>
            <a:ext cx="7921625" cy="5100637"/>
          </a:xfrm>
          <a:prstGeom prst="rect">
            <a:avLst/>
          </a:prstGeom>
          <a:noFill/>
          <a:ln w="9525">
            <a:noFill/>
            <a:miter lim="800000"/>
            <a:headEnd/>
            <a:tailEnd/>
          </a:ln>
        </p:spPr>
      </p:pic>
      <p:sp>
        <p:nvSpPr>
          <p:cNvPr id="1349637" name="Line 5"/>
          <p:cNvSpPr>
            <a:spLocks noChangeShapeType="1"/>
          </p:cNvSpPr>
          <p:nvPr/>
        </p:nvSpPr>
        <p:spPr bwMode="auto">
          <a:xfrm>
            <a:off x="611188" y="1052513"/>
            <a:ext cx="0" cy="5113337"/>
          </a:xfrm>
          <a:prstGeom prst="line">
            <a:avLst/>
          </a:prstGeom>
          <a:noFill/>
          <a:ln w="38100">
            <a:solidFill>
              <a:schemeClr val="tx1"/>
            </a:solidFill>
            <a:miter lim="800000"/>
            <a:headEnd/>
            <a:tailEnd/>
          </a:ln>
          <a:effectLst/>
        </p:spPr>
        <p:txBody>
          <a:bodyPr>
            <a:spAutoFit/>
          </a:bodyPr>
          <a:lstStyle/>
          <a:p>
            <a:endParaRPr lang="zh-TW" altLang="en-US"/>
          </a:p>
        </p:txBody>
      </p:sp>
      <p:sp>
        <p:nvSpPr>
          <p:cNvPr id="1349638" name="Line 6"/>
          <p:cNvSpPr>
            <a:spLocks noChangeShapeType="1"/>
          </p:cNvSpPr>
          <p:nvPr/>
        </p:nvSpPr>
        <p:spPr bwMode="auto">
          <a:xfrm>
            <a:off x="611188" y="6165850"/>
            <a:ext cx="7921625" cy="0"/>
          </a:xfrm>
          <a:prstGeom prst="line">
            <a:avLst/>
          </a:prstGeom>
          <a:noFill/>
          <a:ln w="28575">
            <a:solidFill>
              <a:schemeClr val="tx1"/>
            </a:solidFill>
            <a:miter lim="800000"/>
            <a:headEnd/>
            <a:tailEnd/>
          </a:ln>
          <a:effectLst/>
        </p:spPr>
        <p:txBody>
          <a:bodyPr>
            <a:spAutoFit/>
          </a:bodyPr>
          <a:lstStyle/>
          <a:p>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C248D376-BED4-44FB-94A5-EC4DB73B1BB1}" type="slidenum">
              <a:rPr lang="en-US" altLang="zh-TW"/>
              <a:pPr/>
              <a:t>62</a:t>
            </a:fld>
            <a:endParaRPr lang="en-US" altLang="zh-TW"/>
          </a:p>
        </p:txBody>
      </p:sp>
      <p:sp>
        <p:nvSpPr>
          <p:cNvPr id="1393666" name="Rectangle 2"/>
          <p:cNvSpPr>
            <a:spLocks noGrp="1" noChangeArrowheads="1"/>
          </p:cNvSpPr>
          <p:nvPr>
            <p:ph type="title"/>
          </p:nvPr>
        </p:nvSpPr>
        <p:spPr/>
        <p:txBody>
          <a:bodyPr/>
          <a:lstStyle/>
          <a:p>
            <a:r>
              <a:rPr lang="zh-TW" altLang="en-US" sz="4000"/>
              <a:t>個資保護管理建置流程</a:t>
            </a:r>
            <a:r>
              <a:rPr lang="en-US" altLang="zh-TW" sz="3600" i="1"/>
              <a:t>(2/2)</a:t>
            </a:r>
          </a:p>
        </p:txBody>
      </p:sp>
      <p:sp>
        <p:nvSpPr>
          <p:cNvPr id="1393667" name="Rectangle 3"/>
          <p:cNvSpPr>
            <a:spLocks noGrp="1" noChangeArrowheads="1"/>
          </p:cNvSpPr>
          <p:nvPr>
            <p:ph type="body" idx="1"/>
          </p:nvPr>
        </p:nvSpPr>
        <p:spPr>
          <a:xfrm>
            <a:off x="611188" y="1125538"/>
            <a:ext cx="7993062" cy="5400675"/>
          </a:xfrm>
        </p:spPr>
        <p:txBody>
          <a:bodyPr/>
          <a:lstStyle/>
          <a:p>
            <a:r>
              <a:rPr lang="zh-TW" altLang="en-US" sz="2600"/>
              <a:t>個資保護管理建置流程主要在</a:t>
            </a:r>
            <a:r>
              <a:rPr lang="zh-TW" altLang="en-US" sz="2600">
                <a:solidFill>
                  <a:srgbClr val="FF0000"/>
                </a:solidFill>
              </a:rPr>
              <a:t>強化個人資料保護</a:t>
            </a:r>
            <a:r>
              <a:rPr lang="zh-TW" altLang="en-US" sz="2600"/>
              <a:t>，</a:t>
            </a:r>
            <a:r>
              <a:rPr lang="zh-TW" altLang="en-US" sz="2600">
                <a:solidFill>
                  <a:srgbClr val="FF0000"/>
                </a:solidFill>
              </a:rPr>
              <a:t>提供建立個資管理系統之參考 </a:t>
            </a:r>
          </a:p>
          <a:p>
            <a:r>
              <a:rPr lang="zh-TW" altLang="en-US" sz="2600"/>
              <a:t>個資保護建置流程分為</a:t>
            </a:r>
            <a:r>
              <a:rPr lang="zh-TW" altLang="en-US" sz="2600">
                <a:solidFill>
                  <a:srgbClr val="FF0000"/>
                </a:solidFill>
              </a:rPr>
              <a:t>規劃</a:t>
            </a:r>
            <a:r>
              <a:rPr lang="zh-TW" altLang="en-US" sz="2600"/>
              <a:t>、</a:t>
            </a:r>
            <a:r>
              <a:rPr lang="zh-TW" altLang="en-US" sz="2600">
                <a:solidFill>
                  <a:srgbClr val="FF0000"/>
                </a:solidFill>
              </a:rPr>
              <a:t>執行</a:t>
            </a:r>
            <a:r>
              <a:rPr lang="zh-TW" altLang="en-US" sz="2600"/>
              <a:t>、</a:t>
            </a:r>
            <a:r>
              <a:rPr lang="zh-TW" altLang="en-US" sz="2600">
                <a:solidFill>
                  <a:srgbClr val="FF0000"/>
                </a:solidFill>
              </a:rPr>
              <a:t>檢查</a:t>
            </a:r>
            <a:r>
              <a:rPr lang="zh-TW" altLang="en-US" sz="2600"/>
              <a:t>及</a:t>
            </a:r>
            <a:r>
              <a:rPr lang="zh-TW" altLang="en-US" sz="2600">
                <a:solidFill>
                  <a:srgbClr val="FF0000"/>
                </a:solidFill>
              </a:rPr>
              <a:t>行動</a:t>
            </a:r>
            <a:r>
              <a:rPr lang="zh-TW" altLang="en-US" sz="2600"/>
              <a:t>等四個階段</a:t>
            </a:r>
          </a:p>
          <a:p>
            <a:pPr lvl="1"/>
            <a:r>
              <a:rPr lang="zh-TW" altLang="en-US" sz="2400"/>
              <a:t>各階段分別有不同的</a:t>
            </a:r>
            <a:r>
              <a:rPr lang="zh-TW" altLang="en-US" sz="2400">
                <a:solidFill>
                  <a:srgbClr val="FF0000"/>
                </a:solidFill>
              </a:rPr>
              <a:t>活動</a:t>
            </a:r>
            <a:r>
              <a:rPr lang="en-US" altLang="zh-TW" sz="2400">
                <a:solidFill>
                  <a:srgbClr val="FF0000"/>
                </a:solidFill>
              </a:rPr>
              <a:t>(Activity)</a:t>
            </a:r>
            <a:r>
              <a:rPr lang="zh-TW" altLang="en-US" sz="2400"/>
              <a:t>進行，例如個資管理組織架構、個資項目盤點、個資隱私衝擊分析與風險評鑑、個資管理流程及技術控制措施建立等</a:t>
            </a:r>
          </a:p>
          <a:p>
            <a:pPr lvl="1"/>
            <a:r>
              <a:rPr lang="zh-TW" altLang="en-US" sz="2400"/>
              <a:t>各項活動中又有許多</a:t>
            </a:r>
            <a:r>
              <a:rPr lang="zh-TW" altLang="en-US" sz="2400">
                <a:solidFill>
                  <a:srgbClr val="FF0000"/>
                </a:solidFill>
              </a:rPr>
              <a:t>任務</a:t>
            </a:r>
            <a:r>
              <a:rPr lang="en-US" altLang="zh-TW" sz="2400">
                <a:solidFill>
                  <a:srgbClr val="FF0000"/>
                </a:solidFill>
              </a:rPr>
              <a:t>(Task)</a:t>
            </a:r>
            <a:r>
              <a:rPr lang="zh-TW" altLang="en-US" sz="2400"/>
              <a:t>需要執行</a:t>
            </a:r>
          </a:p>
          <a:p>
            <a:pPr lvl="1"/>
            <a:r>
              <a:rPr lang="zh-TW" altLang="en-US" sz="2400"/>
              <a:t>過程中可能需要各種不同資訊的提供，再輔以各種執行手法與相關工具，完成該項任務</a:t>
            </a:r>
          </a:p>
          <a:p>
            <a:pPr lvl="1"/>
            <a:r>
              <a:rPr lang="zh-TW" altLang="en-US" sz="2400"/>
              <a:t>任務如有產出將可能成為其他任務或活動執行時所需參考之資訊</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投影片編號版面配置區 5"/>
          <p:cNvSpPr>
            <a:spLocks noGrp="1"/>
          </p:cNvSpPr>
          <p:nvPr>
            <p:ph type="sldNum" sz="quarter" idx="12"/>
          </p:nvPr>
        </p:nvSpPr>
        <p:spPr/>
        <p:txBody>
          <a:bodyPr/>
          <a:lstStyle/>
          <a:p>
            <a:fld id="{935204ED-6D4E-42EF-AC44-747EC07CB33A}" type="slidenum">
              <a:rPr lang="en-US" altLang="zh-TW"/>
              <a:pPr/>
              <a:t>63</a:t>
            </a:fld>
            <a:endParaRPr lang="en-US" altLang="zh-TW"/>
          </a:p>
        </p:txBody>
      </p:sp>
      <p:sp>
        <p:nvSpPr>
          <p:cNvPr id="1352706" name="Rectangle 2"/>
          <p:cNvSpPr>
            <a:spLocks noGrp="1" noChangeArrowheads="1"/>
          </p:cNvSpPr>
          <p:nvPr>
            <p:ph type="title"/>
          </p:nvPr>
        </p:nvSpPr>
        <p:spPr>
          <a:xfrm>
            <a:off x="685800" y="228600"/>
            <a:ext cx="7772400" cy="752475"/>
          </a:xfrm>
        </p:spPr>
        <p:txBody>
          <a:bodyPr/>
          <a:lstStyle/>
          <a:p>
            <a:r>
              <a:rPr lang="zh-TW" altLang="en-US" sz="4000"/>
              <a:t>規劃階段</a:t>
            </a:r>
            <a:r>
              <a:rPr lang="en-US" altLang="zh-TW" sz="4000"/>
              <a:t>-</a:t>
            </a:r>
            <a:r>
              <a:rPr lang="zh-TW" altLang="en-US" sz="4000"/>
              <a:t>活動與任務</a:t>
            </a:r>
            <a:r>
              <a:rPr lang="en-US" altLang="zh-TW" sz="3600" i="1"/>
              <a:t>(1/2)</a:t>
            </a:r>
            <a:endParaRPr lang="en-US" altLang="zh-TW" sz="4000"/>
          </a:p>
        </p:txBody>
      </p:sp>
      <p:graphicFrame>
        <p:nvGraphicFramePr>
          <p:cNvPr id="1352777" name="Group 73"/>
          <p:cNvGraphicFramePr>
            <a:graphicFrameLocks noGrp="1"/>
          </p:cNvGraphicFramePr>
          <p:nvPr>
            <p:ph idx="1"/>
          </p:nvPr>
        </p:nvGraphicFramePr>
        <p:xfrm>
          <a:off x="827088" y="981075"/>
          <a:ext cx="7704137" cy="5547360"/>
        </p:xfrm>
        <a:graphic>
          <a:graphicData uri="http://schemas.openxmlformats.org/drawingml/2006/table">
            <a:tbl>
              <a:tblPr/>
              <a:tblGrid>
                <a:gridCol w="2505075"/>
                <a:gridCol w="5199062"/>
              </a:tblGrid>
              <a:tr h="314325">
                <a:tc gridSpan="2">
                  <a:txBody>
                    <a:bodyPr/>
                    <a:lstStyle/>
                    <a:p>
                      <a:pPr marL="0" marR="0" lvl="0" indent="0" algn="ctr" defTabSz="914400" rtl="0" eaLnBrk="1" fontAlgn="ctr"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Times New Roman" pitchFamily="18" charset="0"/>
                          <a:ea typeface="標楷體" pitchFamily="65" charset="-120"/>
                        </a:rPr>
                        <a:t>活動與任務</a:t>
                      </a: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(Activity &amp; Task)</a:t>
                      </a:r>
                      <a:endParaRPr kumimoji="1" lang="en-US" altLang="zh-TW" sz="1600" b="1" i="1"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zh-TW" altLang="en-US"/>
                    </a:p>
                  </a:txBody>
                  <a:tcPr/>
                </a:tc>
              </a:tr>
              <a:tr h="241300">
                <a:tc rowSpan="5">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Activity1</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個資管理組織架構</a:t>
                      </a:r>
                      <a:endParaRPr kumimoji="1" lang="zh-TW" altLang="en-US" sz="14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：瞭解組織現行架構</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含單位別與功能性</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和人員角色職責</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415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：定義個資管理組織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：定義個資管理組織人員角色職責</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Task4</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：建立個資管理政策與要點</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Task5</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：發布個資管理組織架構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rowSpan="3">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Activity2</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：外部環境分析</a:t>
                      </a:r>
                    </a:p>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：瞭解個資管理相關法令、規範、準則等之遵循需求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：瞭解個資管理相關國際標準、原則等之遵循需求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：外部利害關係人分析</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rowSpan="4">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Activity3</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：內部環境分析</a:t>
                      </a:r>
                    </a:p>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4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：瞭解現有管理制度內容與應用範圍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：內部利害關係人分析</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：分析個資管理涵蓋範圍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Task4</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：定義組織個資管理導入各階段範圍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4788">
                <a:tc rowSpan="4">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Activity4</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：作業流程分析</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：分析服務目錄與服務等級協議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：分析業務作業流程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：分析委外作業流程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Task4</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：定義和個資相關之流程與應用系統範圍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rowSpan="3">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Activity5</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：個資管理現況評估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：進行組織個資管理現況評估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：分析個資管理現況評估資料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225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：產出組織個資管理現況評估分析結果</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投影片編號版面配置區 5"/>
          <p:cNvSpPr>
            <a:spLocks noGrp="1"/>
          </p:cNvSpPr>
          <p:nvPr>
            <p:ph type="sldNum" sz="quarter" idx="12"/>
          </p:nvPr>
        </p:nvSpPr>
        <p:spPr/>
        <p:txBody>
          <a:bodyPr/>
          <a:lstStyle/>
          <a:p>
            <a:fld id="{CCAE4497-27E4-4207-9CAC-0D95C7960AB3}" type="slidenum">
              <a:rPr lang="en-US" altLang="zh-TW"/>
              <a:pPr/>
              <a:t>64</a:t>
            </a:fld>
            <a:endParaRPr lang="en-US" altLang="zh-TW"/>
          </a:p>
        </p:txBody>
      </p:sp>
      <p:sp>
        <p:nvSpPr>
          <p:cNvPr id="1356802" name="Rectangle 2"/>
          <p:cNvSpPr>
            <a:spLocks noGrp="1" noChangeArrowheads="1"/>
          </p:cNvSpPr>
          <p:nvPr>
            <p:ph type="title"/>
          </p:nvPr>
        </p:nvSpPr>
        <p:spPr>
          <a:xfrm>
            <a:off x="685800" y="228600"/>
            <a:ext cx="7772400" cy="698500"/>
          </a:xfrm>
        </p:spPr>
        <p:txBody>
          <a:bodyPr/>
          <a:lstStyle/>
          <a:p>
            <a:r>
              <a:rPr lang="zh-TW" altLang="en-US" sz="4000"/>
              <a:t>規劃階段</a:t>
            </a:r>
            <a:r>
              <a:rPr lang="en-US" altLang="zh-TW" sz="4000"/>
              <a:t>-</a:t>
            </a:r>
            <a:r>
              <a:rPr lang="zh-TW" altLang="en-US" sz="4000"/>
              <a:t>活動與任務</a:t>
            </a:r>
            <a:r>
              <a:rPr lang="en-US" altLang="zh-TW" sz="3600" i="1"/>
              <a:t>(2/2)</a:t>
            </a:r>
            <a:endParaRPr lang="en-US" altLang="zh-TW" sz="4000"/>
          </a:p>
        </p:txBody>
      </p:sp>
      <p:graphicFrame>
        <p:nvGraphicFramePr>
          <p:cNvPr id="1356847" name="Group 47"/>
          <p:cNvGraphicFramePr>
            <a:graphicFrameLocks noGrp="1"/>
          </p:cNvGraphicFramePr>
          <p:nvPr>
            <p:ph idx="1"/>
          </p:nvPr>
        </p:nvGraphicFramePr>
        <p:xfrm>
          <a:off x="611188" y="952500"/>
          <a:ext cx="8064500" cy="5229861"/>
        </p:xfrm>
        <a:graphic>
          <a:graphicData uri="http://schemas.openxmlformats.org/drawingml/2006/table">
            <a:tbl>
              <a:tblPr/>
              <a:tblGrid>
                <a:gridCol w="2989262"/>
                <a:gridCol w="5075238"/>
              </a:tblGrid>
              <a:tr h="349250">
                <a:tc gridSpan="2">
                  <a:txBody>
                    <a:bodyPr/>
                    <a:lstStyle/>
                    <a:p>
                      <a:pPr marL="0" marR="0" lvl="0" indent="0" algn="ctr" defTabSz="914400" rtl="0" eaLnBrk="1" fontAlgn="t"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Times New Roman" pitchFamily="18" charset="0"/>
                          <a:ea typeface="標楷體" pitchFamily="65" charset="-120"/>
                        </a:rPr>
                        <a:t>活動與任務</a:t>
                      </a: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(Activity &amp; Task)</a:t>
                      </a:r>
                      <a:endParaRPr kumimoji="1" lang="en-US" altLang="zh-TW" sz="1600" b="1" i="1"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zh-TW" altLang="en-US"/>
                    </a:p>
                  </a:txBody>
                  <a:tcPr/>
                </a:tc>
              </a:tr>
              <a:tr h="311150">
                <a:tc rowSpan="5">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Activity6</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：個資項目盤點　</a:t>
                      </a:r>
                      <a:endParaRPr kumimoji="1" lang="zh-TW" altLang="en-US" sz="16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：識別不同作業流程之個資項目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：識別個資項目之類別、依據及目的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：識別個資項目相關生命週期活動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5588">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Task4</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：識別個資項目與外部利害關係人之關聯</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Task5</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：完成個資項目盤點</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rowSpan="4">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Activity7</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：個資衝擊分析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：設計個資衝擊分析檢核表</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：進行個資項目衝擊分析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：識別處理個資之應用系統，並進行應用系統個資衝擊分析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7025">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Task4</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：完成個資衝擊分析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rowSpan="3">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Activity8</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：個資風險評鑑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：分析個資項目</a:t>
                      </a: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應用系統之個資風險等級基準值</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：評估個資項目</a:t>
                      </a: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應用系統個資風險等級</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：完成個資風險評鑑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rowSpan="3">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Activity9</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：安全控制措施規劃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：評估所需資源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：規劃安全控制措施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vMerge="1">
                  <a:txBody>
                    <a:bodyPr/>
                    <a:lstStyle/>
                    <a:p>
                      <a:endParaRPr lang="zh-TW" altLang="en-US"/>
                    </a:p>
                  </a:txBody>
                  <a:tcPr/>
                </a:tc>
                <a:tc>
                  <a:txBody>
                    <a:bodyPr/>
                    <a:lstStyle/>
                    <a:p>
                      <a:pPr marL="0" marR="0" lvl="0" indent="0" algn="just"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：確認安全控制措施規劃內容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投影片編號版面配置區 5"/>
          <p:cNvSpPr>
            <a:spLocks noGrp="1"/>
          </p:cNvSpPr>
          <p:nvPr>
            <p:ph type="sldNum" sz="quarter" idx="12"/>
          </p:nvPr>
        </p:nvSpPr>
        <p:spPr/>
        <p:txBody>
          <a:bodyPr/>
          <a:lstStyle/>
          <a:p>
            <a:fld id="{817BA968-2297-480C-8E11-C35DDA9BD1A5}" type="slidenum">
              <a:rPr lang="en-US" altLang="zh-TW"/>
              <a:pPr/>
              <a:t>65</a:t>
            </a:fld>
            <a:endParaRPr lang="en-US" altLang="zh-TW"/>
          </a:p>
        </p:txBody>
      </p:sp>
      <p:sp>
        <p:nvSpPr>
          <p:cNvPr id="1701890" name="Rectangle 2"/>
          <p:cNvSpPr>
            <a:spLocks noGrp="1" noChangeArrowheads="1"/>
          </p:cNvSpPr>
          <p:nvPr>
            <p:ph type="title"/>
          </p:nvPr>
        </p:nvSpPr>
        <p:spPr>
          <a:xfrm>
            <a:off x="685800" y="228600"/>
            <a:ext cx="7772400" cy="752475"/>
          </a:xfrm>
        </p:spPr>
        <p:txBody>
          <a:bodyPr/>
          <a:lstStyle/>
          <a:p>
            <a:r>
              <a:rPr lang="zh-TW" altLang="en-US" sz="4000"/>
              <a:t>規劃階段</a:t>
            </a:r>
            <a:r>
              <a:rPr lang="en-US" altLang="zh-TW" sz="4000"/>
              <a:t>-</a:t>
            </a:r>
            <a:r>
              <a:rPr lang="zh-TW" altLang="en-US" sz="4000"/>
              <a:t>相關產出</a:t>
            </a:r>
            <a:r>
              <a:rPr lang="en-US" altLang="zh-TW" sz="3600" i="1"/>
              <a:t>(1/7)</a:t>
            </a:r>
          </a:p>
        </p:txBody>
      </p:sp>
      <p:sp>
        <p:nvSpPr>
          <p:cNvPr id="1701891" name="Rectangle 3"/>
          <p:cNvSpPr>
            <a:spLocks noChangeArrowheads="1"/>
          </p:cNvSpPr>
          <p:nvPr/>
        </p:nvSpPr>
        <p:spPr bwMode="auto">
          <a:xfrm>
            <a:off x="900113" y="981075"/>
            <a:ext cx="7645400" cy="3968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spcBef>
                <a:spcPct val="0"/>
              </a:spcBef>
              <a:buFont typeface="Wingdings" pitchFamily="2" charset="2"/>
              <a:buChar char="Ø"/>
            </a:pPr>
            <a:r>
              <a:rPr lang="zh-TW" altLang="en-US" sz="2000" b="1">
                <a:solidFill>
                  <a:schemeClr val="accent2"/>
                </a:solidFill>
                <a:latin typeface="標楷體" pitchFamily="65" charset="-120"/>
              </a:rPr>
              <a:t>個資管理組織與角色職責分工</a:t>
            </a:r>
            <a:r>
              <a:rPr lang="en-US" altLang="zh-TW" sz="2000" b="1">
                <a:solidFill>
                  <a:schemeClr val="accent2"/>
                </a:solidFill>
                <a:latin typeface="標楷體" pitchFamily="65" charset="-120"/>
              </a:rPr>
              <a:t>(</a:t>
            </a:r>
            <a:r>
              <a:rPr lang="zh-TW" altLang="en-US" sz="2000" b="1">
                <a:solidFill>
                  <a:schemeClr val="accent2"/>
                </a:solidFill>
                <a:latin typeface="標楷體" pitchFamily="65" charset="-120"/>
              </a:rPr>
              <a:t>範例</a:t>
            </a:r>
            <a:r>
              <a:rPr lang="en-US" altLang="zh-TW" sz="2000" b="1">
                <a:solidFill>
                  <a:schemeClr val="accent2"/>
                </a:solidFill>
                <a:latin typeface="標楷體" pitchFamily="65" charset="-120"/>
              </a:rPr>
              <a:t>) </a:t>
            </a:r>
          </a:p>
        </p:txBody>
      </p:sp>
      <p:graphicFrame>
        <p:nvGraphicFramePr>
          <p:cNvPr id="1701892" name="Group 4"/>
          <p:cNvGraphicFramePr>
            <a:graphicFrameLocks noGrp="1"/>
          </p:cNvGraphicFramePr>
          <p:nvPr>
            <p:ph idx="1"/>
          </p:nvPr>
        </p:nvGraphicFramePr>
        <p:xfrm>
          <a:off x="323850" y="1412875"/>
          <a:ext cx="8497888" cy="4845368"/>
        </p:xfrm>
        <a:graphic>
          <a:graphicData uri="http://schemas.openxmlformats.org/drawingml/2006/table">
            <a:tbl>
              <a:tblPr/>
              <a:tblGrid>
                <a:gridCol w="2312988"/>
                <a:gridCol w="6184900"/>
              </a:tblGrid>
              <a:tr h="395288">
                <a:tc>
                  <a:txBody>
                    <a:bodyPr/>
                    <a:lstStyle/>
                    <a:p>
                      <a:pPr marL="0" marR="0" lvl="0" indent="0" algn="ctr"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組織架構角色</a:t>
                      </a:r>
                      <a:endParaRPr kumimoji="1" lang="zh-TW" altLang="en-US" sz="1400" b="1" i="1"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工作職掌</a:t>
                      </a:r>
                      <a:endParaRPr kumimoji="1" lang="zh-TW" altLang="en-US" sz="1400" b="1" i="1"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召集人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擔任個資與隱私保護之召集人，統籌決策及執行組織資訊安全與個資與隱私保護管理業務之資源整合運用</a:t>
                      </a:r>
                      <a:endParaRPr kumimoji="1" lang="zh-TW" altLang="en-US" sz="1400" b="1" i="1"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個資保護專責人員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協助召集人推行個資管理</a:t>
                      </a:r>
                    </a:p>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▪依相關法令辦理安全維護及保管事項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個資保護聯絡窗口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機關對外之個人資料保護業務聯繫協調</a:t>
                      </a:r>
                    </a:p>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▪重大個人資料外洩事件單一聯繫窗口</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個資保護規劃小組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協助召集人與個資保護專責人員推行執行個資管理活動</a:t>
                      </a:r>
                    </a:p>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▪傳達召集人之決策，以貫徹個資管理</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個資保護應變小組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個人資料事故處理與應變相關資源之規劃與取得</a:t>
                      </a:r>
                    </a:p>
                    <a:p>
                      <a:pPr marL="88900" marR="0" lvl="0" indent="-8890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▪個人資料事故通報、處理及應變相關活動內外部聯繫與協調</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個資保護文件管制小組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核定之個資保護文件登錄、發行、保存等相關管理工作</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個資保護稽核小組</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研提年度個資與隱私保護管理稽核計畫</a:t>
                      </a:r>
                      <a:endParaRPr kumimoji="1" lang="zh-TW" altLang="en-US" sz="1400" b="1" i="1"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配合年度稽核計畫執行相關稽核活動並提供改善建議事項予召集人</a:t>
                      </a:r>
                      <a:endParaRPr kumimoji="1" lang="zh-TW" altLang="en-US" sz="1400" b="1" i="1"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77838">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各單位專責人員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落實個資與隱私保護相關作業規範</a:t>
                      </a:r>
                    </a:p>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▪配合執行或參加個資與隱私保護相關教育訓練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委外廠商與相關人員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遵循組織制定之個資保護與隱私政策與相關作業規範</a:t>
                      </a:r>
                    </a:p>
                    <a:p>
                      <a:pPr marL="0" marR="0" lvl="0" indent="0" algn="l" defTabSz="914400" rtl="0" eaLnBrk="1" fontAlgn="t"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▪配合組織辦理之個資與隱私保護管理稽核活動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投影片編號版面配置區 5"/>
          <p:cNvSpPr>
            <a:spLocks noGrp="1"/>
          </p:cNvSpPr>
          <p:nvPr>
            <p:ph type="sldNum" sz="quarter" idx="12"/>
          </p:nvPr>
        </p:nvSpPr>
        <p:spPr/>
        <p:txBody>
          <a:bodyPr/>
          <a:lstStyle/>
          <a:p>
            <a:fld id="{3F032D69-22D2-4842-AE5A-7CFE73659123}" type="slidenum">
              <a:rPr lang="en-US" altLang="zh-TW"/>
              <a:pPr/>
              <a:t>66</a:t>
            </a:fld>
            <a:endParaRPr lang="en-US" altLang="zh-TW"/>
          </a:p>
        </p:txBody>
      </p:sp>
      <p:sp>
        <p:nvSpPr>
          <p:cNvPr id="1702914" name="Rectangle 2"/>
          <p:cNvSpPr>
            <a:spLocks noGrp="1" noChangeArrowheads="1"/>
          </p:cNvSpPr>
          <p:nvPr>
            <p:ph type="title"/>
          </p:nvPr>
        </p:nvSpPr>
        <p:spPr>
          <a:xfrm>
            <a:off x="685800" y="228600"/>
            <a:ext cx="7772400" cy="698500"/>
          </a:xfrm>
        </p:spPr>
        <p:txBody>
          <a:bodyPr/>
          <a:lstStyle/>
          <a:p>
            <a:r>
              <a:rPr lang="zh-TW" altLang="en-US" sz="4000"/>
              <a:t>規劃階段</a:t>
            </a:r>
            <a:r>
              <a:rPr lang="en-US" altLang="zh-TW" sz="4000"/>
              <a:t>-</a:t>
            </a:r>
            <a:r>
              <a:rPr lang="zh-TW" altLang="en-US" sz="4000"/>
              <a:t>相關產出</a:t>
            </a:r>
            <a:r>
              <a:rPr lang="en-US" altLang="zh-TW" sz="3600" i="1"/>
              <a:t>(2/7)</a:t>
            </a:r>
            <a:endParaRPr lang="en-US" altLang="zh-TW" sz="3600"/>
          </a:p>
        </p:txBody>
      </p:sp>
      <p:sp>
        <p:nvSpPr>
          <p:cNvPr id="1702915" name="Rectangle 3"/>
          <p:cNvSpPr>
            <a:spLocks noChangeArrowheads="1"/>
          </p:cNvSpPr>
          <p:nvPr/>
        </p:nvSpPr>
        <p:spPr bwMode="auto">
          <a:xfrm>
            <a:off x="539750" y="981075"/>
            <a:ext cx="8281988"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個資盤點表</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graphicFrame>
        <p:nvGraphicFramePr>
          <p:cNvPr id="1702916" name="Group 4"/>
          <p:cNvGraphicFramePr>
            <a:graphicFrameLocks noGrp="1"/>
          </p:cNvGraphicFramePr>
          <p:nvPr/>
        </p:nvGraphicFramePr>
        <p:xfrm>
          <a:off x="395288" y="1412875"/>
          <a:ext cx="8499475" cy="5120640"/>
        </p:xfrm>
        <a:graphic>
          <a:graphicData uri="http://schemas.openxmlformats.org/drawingml/2006/table">
            <a:tbl>
              <a:tblPr/>
              <a:tblGrid>
                <a:gridCol w="360362"/>
                <a:gridCol w="360363"/>
                <a:gridCol w="78105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304800"/>
                <a:gridCol w="596900"/>
              </a:tblGrid>
              <a:tr h="431800">
                <a:tc grid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業務或服務作業流程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個人資料檔案基本資訊</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1">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FF0000"/>
                          </a:solidFill>
                          <a:effectLst/>
                          <a:latin typeface="標楷體" pitchFamily="65" charset="-120"/>
                          <a:ea typeface="標楷體" pitchFamily="65" charset="-120"/>
                        </a:rPr>
                        <a:t>個人資料欄位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間接識別的欄位</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服務目錄或流程名稱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子流程名稱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個人資料檔案名稱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姓名</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生日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身分證號</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護照號碼</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特徵</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指紋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婚姻</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家庭</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教育</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職業</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病歷</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CC"/>
                          </a:solidFill>
                          <a:effectLst/>
                          <a:latin typeface="標楷體" pitchFamily="65" charset="-120"/>
                          <a:ea typeface="標楷體" pitchFamily="65" charset="-120"/>
                        </a:rPr>
                        <a:t>醫療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CC"/>
                          </a:solidFill>
                          <a:effectLst/>
                          <a:latin typeface="標楷體" pitchFamily="65" charset="-120"/>
                          <a:ea typeface="標楷體" pitchFamily="65" charset="-120"/>
                        </a:rPr>
                        <a:t>基因</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CC"/>
                          </a:solidFill>
                          <a:effectLst/>
                          <a:latin typeface="標楷體" pitchFamily="65" charset="-120"/>
                          <a:ea typeface="標楷體" pitchFamily="65" charset="-120"/>
                        </a:rPr>
                        <a:t>性生活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CC"/>
                          </a:solidFill>
                          <a:effectLst/>
                          <a:latin typeface="標楷體" pitchFamily="65" charset="-120"/>
                          <a:ea typeface="標楷體" pitchFamily="65" charset="-120"/>
                        </a:rPr>
                        <a:t>健康檢查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CC"/>
                          </a:solidFill>
                          <a:effectLst/>
                          <a:latin typeface="標楷體" pitchFamily="65" charset="-120"/>
                          <a:ea typeface="標楷體" pitchFamily="65" charset="-120"/>
                        </a:rPr>
                        <a:t>犯罪前科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聯絡方式</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財務情況</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社會活動</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直接識別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間接識別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369888">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會員註冊與單一登入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直接蒐集</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　</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初次申請</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FFFFFF"/>
                          </a:solidFill>
                          <a:effectLst/>
                          <a:latin typeface="Times New Roman" pitchFamily="18" charset="0"/>
                          <a:ea typeface="標楷體" pitchFamily="65" charset="-120"/>
                        </a:rPr>
                        <a:t>N</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Y</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FFFF"/>
                          </a:solidFill>
                          <a:effectLst/>
                          <a:latin typeface="Times New Roman" pitchFamily="18" charset="0"/>
                          <a:ea typeface="標楷體" pitchFamily="65" charset="-12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　</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投影片編號版面配置區 5"/>
          <p:cNvSpPr>
            <a:spLocks noGrp="1"/>
          </p:cNvSpPr>
          <p:nvPr>
            <p:ph type="sldNum" sz="quarter" idx="12"/>
          </p:nvPr>
        </p:nvSpPr>
        <p:spPr/>
        <p:txBody>
          <a:bodyPr/>
          <a:lstStyle/>
          <a:p>
            <a:fld id="{E2304A7B-4A6A-4EC1-B734-D6744F95E861}" type="slidenum">
              <a:rPr lang="en-US" altLang="zh-TW"/>
              <a:pPr/>
              <a:t>67</a:t>
            </a:fld>
            <a:endParaRPr lang="en-US" altLang="zh-TW"/>
          </a:p>
        </p:txBody>
      </p:sp>
      <p:sp>
        <p:nvSpPr>
          <p:cNvPr id="1703938" name="Rectangle 2"/>
          <p:cNvSpPr>
            <a:spLocks noGrp="1" noChangeArrowheads="1"/>
          </p:cNvSpPr>
          <p:nvPr>
            <p:ph type="title"/>
          </p:nvPr>
        </p:nvSpPr>
        <p:spPr>
          <a:xfrm>
            <a:off x="685800" y="228600"/>
            <a:ext cx="7772400" cy="698500"/>
          </a:xfrm>
        </p:spPr>
        <p:txBody>
          <a:bodyPr/>
          <a:lstStyle/>
          <a:p>
            <a:r>
              <a:rPr lang="zh-TW" altLang="en-US" sz="4000"/>
              <a:t>規劃階段</a:t>
            </a:r>
            <a:r>
              <a:rPr lang="en-US" altLang="zh-TW" sz="4000"/>
              <a:t>-</a:t>
            </a:r>
            <a:r>
              <a:rPr lang="zh-TW" altLang="en-US" sz="4000"/>
              <a:t>相關產出</a:t>
            </a:r>
            <a:r>
              <a:rPr lang="en-US" altLang="zh-TW" sz="3600" i="1"/>
              <a:t>(3/7)</a:t>
            </a:r>
          </a:p>
        </p:txBody>
      </p:sp>
      <p:sp>
        <p:nvSpPr>
          <p:cNvPr id="1703939" name="Rectangle 3"/>
          <p:cNvSpPr>
            <a:spLocks noChangeArrowheads="1"/>
          </p:cNvSpPr>
          <p:nvPr/>
        </p:nvSpPr>
        <p:spPr bwMode="auto">
          <a:xfrm>
            <a:off x="539750" y="1196975"/>
            <a:ext cx="8281988"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個資盤點表</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graphicFrame>
        <p:nvGraphicFramePr>
          <p:cNvPr id="1703940" name="Group 4"/>
          <p:cNvGraphicFramePr>
            <a:graphicFrameLocks noGrp="1"/>
          </p:cNvGraphicFramePr>
          <p:nvPr/>
        </p:nvGraphicFramePr>
        <p:xfrm>
          <a:off x="539750" y="1700213"/>
          <a:ext cx="8064500" cy="1550670"/>
        </p:xfrm>
        <a:graphic>
          <a:graphicData uri="http://schemas.openxmlformats.org/drawingml/2006/table">
            <a:tbl>
              <a:tblPr/>
              <a:tblGrid>
                <a:gridCol w="946150"/>
                <a:gridCol w="1573213"/>
                <a:gridCol w="1873250"/>
                <a:gridCol w="863600"/>
                <a:gridCol w="647700"/>
                <a:gridCol w="649287"/>
                <a:gridCol w="503238"/>
                <a:gridCol w="1008062"/>
              </a:tblGrid>
              <a:tr h="180975">
                <a:tc grid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業務或服務作業流程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6">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0000"/>
                          </a:solidFill>
                          <a:effectLst/>
                          <a:latin typeface="標楷體" pitchFamily="65" charset="-120"/>
                          <a:ea typeface="標楷體" pitchFamily="65" charset="-120"/>
                        </a:rPr>
                        <a:t>個人資料檔案基本資訊</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2875">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服務目錄或</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子流程名稱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個人資料檔案名稱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保有</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單位</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檔案型態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保有依據</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特定目的</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個人資料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類別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會員註冊與單一登入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直接蒐集</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資訊單位</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數位檔</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　</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065</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C001, C011, C038, C052</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初次申請</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資訊單位</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影像檔</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　</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002</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C001, C003</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703990" name="Group 54"/>
          <p:cNvGraphicFramePr>
            <a:graphicFrameLocks noGrp="1"/>
          </p:cNvGraphicFramePr>
          <p:nvPr/>
        </p:nvGraphicFramePr>
        <p:xfrm>
          <a:off x="468313" y="3919538"/>
          <a:ext cx="8424862" cy="1828800"/>
        </p:xfrm>
        <a:graphic>
          <a:graphicData uri="http://schemas.openxmlformats.org/drawingml/2006/table">
            <a:tbl>
              <a:tblPr/>
              <a:tblGrid>
                <a:gridCol w="1092200"/>
                <a:gridCol w="1765300"/>
                <a:gridCol w="1422400"/>
                <a:gridCol w="812800"/>
                <a:gridCol w="863600"/>
                <a:gridCol w="741362"/>
                <a:gridCol w="647700"/>
                <a:gridCol w="1079500"/>
              </a:tblGrid>
              <a:tr h="195263">
                <a:tc grid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業務或服務作業流程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個人資料檔案名稱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0000"/>
                          </a:solidFill>
                          <a:effectLst/>
                          <a:latin typeface="標楷體" pitchFamily="65" charset="-120"/>
                          <a:ea typeface="標楷體" pitchFamily="65" charset="-120"/>
                        </a:rPr>
                        <a:t>利害關係人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42875">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服務目錄或</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子流程名稱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當事人</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組織內部</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委外</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供應者</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其他</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會員註冊與單一登入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直接蒐集</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民眾、公務員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資訊處</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維運團隊</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SSO</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介接之系統相關人員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初次申請</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公務員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資訊處</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客服團隊</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投影片編號版面配置區 5"/>
          <p:cNvSpPr>
            <a:spLocks noGrp="1"/>
          </p:cNvSpPr>
          <p:nvPr>
            <p:ph type="sldNum" sz="quarter" idx="12"/>
          </p:nvPr>
        </p:nvSpPr>
        <p:spPr/>
        <p:txBody>
          <a:bodyPr/>
          <a:lstStyle/>
          <a:p>
            <a:fld id="{D08A5210-DA42-47AD-AED7-DA4D0AB7E32F}" type="slidenum">
              <a:rPr lang="en-US" altLang="zh-TW"/>
              <a:pPr/>
              <a:t>68</a:t>
            </a:fld>
            <a:endParaRPr lang="en-US" altLang="zh-TW"/>
          </a:p>
        </p:txBody>
      </p:sp>
      <p:sp>
        <p:nvSpPr>
          <p:cNvPr id="1704962" name="Rectangle 2"/>
          <p:cNvSpPr>
            <a:spLocks noGrp="1" noChangeArrowheads="1"/>
          </p:cNvSpPr>
          <p:nvPr>
            <p:ph type="title"/>
          </p:nvPr>
        </p:nvSpPr>
        <p:spPr>
          <a:xfrm>
            <a:off x="685800" y="228600"/>
            <a:ext cx="7772400" cy="698500"/>
          </a:xfrm>
        </p:spPr>
        <p:txBody>
          <a:bodyPr/>
          <a:lstStyle/>
          <a:p>
            <a:r>
              <a:rPr lang="zh-TW" altLang="en-US" sz="4000"/>
              <a:t>規劃階段</a:t>
            </a:r>
            <a:r>
              <a:rPr lang="en-US" altLang="zh-TW" sz="4000"/>
              <a:t>-</a:t>
            </a:r>
            <a:r>
              <a:rPr lang="zh-TW" altLang="en-US" sz="4000"/>
              <a:t>相關產出</a:t>
            </a:r>
            <a:r>
              <a:rPr lang="en-US" altLang="zh-TW" sz="3600" i="1"/>
              <a:t>(4/7)</a:t>
            </a:r>
          </a:p>
        </p:txBody>
      </p:sp>
      <p:sp>
        <p:nvSpPr>
          <p:cNvPr id="1704963" name="Rectangle 3"/>
          <p:cNvSpPr>
            <a:spLocks noChangeArrowheads="1"/>
          </p:cNvSpPr>
          <p:nvPr/>
        </p:nvSpPr>
        <p:spPr bwMode="auto">
          <a:xfrm>
            <a:off x="862013" y="981075"/>
            <a:ext cx="8281987"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個資盤點表</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graphicFrame>
        <p:nvGraphicFramePr>
          <p:cNvPr id="1704964" name="Group 4"/>
          <p:cNvGraphicFramePr>
            <a:graphicFrameLocks noGrp="1"/>
          </p:cNvGraphicFramePr>
          <p:nvPr/>
        </p:nvGraphicFramePr>
        <p:xfrm>
          <a:off x="250825" y="1423988"/>
          <a:ext cx="8713788" cy="4754880"/>
        </p:xfrm>
        <a:graphic>
          <a:graphicData uri="http://schemas.openxmlformats.org/drawingml/2006/table">
            <a:tbl>
              <a:tblPr/>
              <a:tblGrid>
                <a:gridCol w="574675"/>
                <a:gridCol w="650875"/>
                <a:gridCol w="792163"/>
                <a:gridCol w="503237"/>
                <a:gridCol w="647700"/>
                <a:gridCol w="504825"/>
                <a:gridCol w="503238"/>
                <a:gridCol w="865187"/>
                <a:gridCol w="503238"/>
                <a:gridCol w="936625"/>
                <a:gridCol w="1079500"/>
                <a:gridCol w="647700"/>
                <a:gridCol w="504825"/>
              </a:tblGrid>
              <a:tr h="209550">
                <a:tc grid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業務或服務作業流程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個人資料檔案名稱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FF0000"/>
                          </a:solidFill>
                          <a:effectLst/>
                          <a:latin typeface="標楷體" pitchFamily="65" charset="-120"/>
                          <a:ea typeface="標楷體" pitchFamily="65" charset="-120"/>
                        </a:rPr>
                        <a:t>個人資料檔案生命週期活動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6700">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服務目錄或流程名稱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子流程名稱</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蒐集方式</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蒐集者</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蒐集介面</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儲存位置</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複本或備份或異地備援位置</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法定保存期限</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自訂保存</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期限</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連結或內部傳送對象與方式</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刪除或銷毀方式</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國際傳輸對象與方式</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會員註冊與單一登入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會員註冊資料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直接蒐集</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維運團隊</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申請者自行線上登打</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機房</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機關網站資料庫</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備份機房</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標楷體" pitchFamily="65" charset="-120"/>
                          <a:ea typeface="標楷體" pitchFamily="65" charset="-120"/>
                        </a:rPr>
                        <a:t>持續使用之帳號永久保存；另將調整「</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rPr>
                        <a:t>5</a:t>
                      </a:r>
                      <a:r>
                        <a:rPr kumimoji="1" lang="zh-TW" altLang="en-US" sz="1200" b="1" i="0" u="none" strike="noStrike" cap="none" normalizeH="0" baseline="0" smtClean="0">
                          <a:ln>
                            <a:noFill/>
                          </a:ln>
                          <a:solidFill>
                            <a:schemeClr val="tx1"/>
                          </a:solidFill>
                          <a:effectLst/>
                          <a:latin typeface="標楷體" pitchFamily="65" charset="-120"/>
                          <a:ea typeface="標楷體" pitchFamily="65" charset="-120"/>
                        </a:rPr>
                        <a:t>年間未使用帳號予以刪除」</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與網站進行單一登入介接之系統；應用程式與應用程式之間傳輸</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刪除</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DB</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資料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機關網站</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帳號申請資料</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初次申請</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直接</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客服團隊</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傳真</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email</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客服</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客服團隊留存於</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mail server/fax server</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主機備份於同大樓，由</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IT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部門管理人控管</a:t>
                      </a:r>
                      <a:endParaRPr kumimoji="1" lang="zh-TW" altLang="en-US"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永久保存 </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自訂</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email</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為</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12</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個月</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1200" b="1" i="0" u="none" strike="noStrike" cap="none" normalizeH="0" baseline="0" smtClean="0">
                          <a:ln>
                            <a:noFill/>
                          </a:ln>
                          <a:solidFill>
                            <a:srgbClr val="000000"/>
                          </a:solidFill>
                          <a:effectLst/>
                          <a:latin typeface="標楷體" pitchFamily="65" charset="-120"/>
                          <a:ea typeface="標楷體" pitchFamily="65" charset="-120"/>
                        </a:rPr>
                        <a:t>合約規範</a:t>
                      </a:r>
                      <a:r>
                        <a:rPr kumimoji="1" lang="en-US" altLang="zh-TW" sz="1200" b="1" i="0" u="none" strike="noStrike" cap="none" normalizeH="0" baseline="0" smtClean="0">
                          <a:ln>
                            <a:noFill/>
                          </a:ln>
                          <a:solidFill>
                            <a:srgbClr val="000000"/>
                          </a:solidFill>
                          <a:effectLst/>
                          <a:latin typeface="標楷體" pitchFamily="65" charset="-120"/>
                          <a:ea typeface="標楷體" pitchFamily="65" charset="-120"/>
                        </a:rPr>
                        <a:t>)</a:t>
                      </a:r>
                      <a:endParaRPr kumimoji="1" lang="en-US" altLang="zh-TW" sz="1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投影片編號版面配置區 5"/>
          <p:cNvSpPr>
            <a:spLocks noGrp="1"/>
          </p:cNvSpPr>
          <p:nvPr>
            <p:ph type="sldNum" sz="quarter" idx="12"/>
          </p:nvPr>
        </p:nvSpPr>
        <p:spPr/>
        <p:txBody>
          <a:bodyPr/>
          <a:lstStyle/>
          <a:p>
            <a:fld id="{AEFCE118-DFB4-4C0B-A0C1-55C4625EDD02}" type="slidenum">
              <a:rPr lang="en-US" altLang="zh-TW"/>
              <a:pPr/>
              <a:t>69</a:t>
            </a:fld>
            <a:endParaRPr lang="en-US" altLang="zh-TW"/>
          </a:p>
        </p:txBody>
      </p:sp>
      <p:sp>
        <p:nvSpPr>
          <p:cNvPr id="1705986" name="Rectangle 2"/>
          <p:cNvSpPr>
            <a:spLocks noGrp="1" noChangeArrowheads="1"/>
          </p:cNvSpPr>
          <p:nvPr>
            <p:ph type="title"/>
          </p:nvPr>
        </p:nvSpPr>
        <p:spPr>
          <a:xfrm>
            <a:off x="685800" y="228600"/>
            <a:ext cx="7772400" cy="698500"/>
          </a:xfrm>
        </p:spPr>
        <p:txBody>
          <a:bodyPr/>
          <a:lstStyle/>
          <a:p>
            <a:r>
              <a:rPr lang="zh-TW" altLang="en-US" sz="4000"/>
              <a:t>規劃階段</a:t>
            </a:r>
            <a:r>
              <a:rPr lang="en-US" altLang="zh-TW" sz="4000"/>
              <a:t>-</a:t>
            </a:r>
            <a:r>
              <a:rPr lang="zh-TW" altLang="en-US" sz="4000"/>
              <a:t>相關產出</a:t>
            </a:r>
            <a:r>
              <a:rPr lang="en-US" altLang="zh-TW" sz="3600" i="1"/>
              <a:t>(5/7)</a:t>
            </a:r>
          </a:p>
        </p:txBody>
      </p:sp>
      <p:sp>
        <p:nvSpPr>
          <p:cNvPr id="1705987" name="Rectangle 3"/>
          <p:cNvSpPr>
            <a:spLocks noChangeArrowheads="1"/>
          </p:cNvSpPr>
          <p:nvPr/>
        </p:nvSpPr>
        <p:spPr bwMode="auto">
          <a:xfrm>
            <a:off x="862013" y="1052513"/>
            <a:ext cx="8281987" cy="4270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個資風險等級基準值建議</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graphicFrame>
        <p:nvGraphicFramePr>
          <p:cNvPr id="1705988" name="Group 4"/>
          <p:cNvGraphicFramePr>
            <a:graphicFrameLocks noGrp="1"/>
          </p:cNvGraphicFramePr>
          <p:nvPr/>
        </p:nvGraphicFramePr>
        <p:xfrm>
          <a:off x="323850" y="1557338"/>
          <a:ext cx="8397875" cy="4285616"/>
        </p:xfrm>
        <a:graphic>
          <a:graphicData uri="http://schemas.openxmlformats.org/drawingml/2006/table">
            <a:tbl>
              <a:tblPr/>
              <a:tblGrid>
                <a:gridCol w="1230313"/>
                <a:gridCol w="2389187"/>
                <a:gridCol w="2389188"/>
                <a:gridCol w="2389187"/>
              </a:tblGrid>
              <a:tr h="307975">
                <a:tc rowSpan="2">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參考項目</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個資風險等級</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zh-TW" altLang="en-US"/>
                    </a:p>
                  </a:txBody>
                  <a:tcPr/>
                </a:tc>
                <a:tc hMerge="1">
                  <a:txBody>
                    <a:bodyPr/>
                    <a:lstStyle/>
                    <a:p>
                      <a:endParaRPr lang="zh-TW" altLang="en-US"/>
                    </a:p>
                  </a:txBody>
                  <a:tcPr/>
                </a:tc>
              </a:tr>
              <a:tr h="309563">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普</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中</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高</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254125">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含有個資類別</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未具有任何個資，或僅含有姓名、公務電話、公務傳真、公務</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email</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等公務個資，且公務個資筆數不</a:t>
                      </a:r>
                      <a:r>
                        <a:rPr kumimoji="1" lang="zh-TW" altLang="en-US" sz="12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超過特定筆數</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依機關需求自行訂定</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含有</a:t>
                      </a:r>
                      <a:r>
                        <a:rPr kumimoji="1" lang="zh-TW" altLang="en-US" sz="12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一般個資</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，如姓名、出生年月日、國民身分證統一編號、護照號碼、特徵、指紋、婚姻、家庭、教育、職業等「個人資料保護法」定義之個人資料數量在特定筆數</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依機關需求自行訂定</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以下，或公務個資數量超過特定筆數</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依機關需求自行訂定</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含</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以上</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含有</a:t>
                      </a:r>
                      <a:r>
                        <a:rPr kumimoji="1" lang="zh-TW" altLang="en-US" sz="12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特種個資</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，如有關醫療、基因、性生活、健康檢查及犯罪前科之個資，或含有一般個資之資料筆數超過特定筆數</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依機關需求自行訂定</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含</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以上</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0638">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NIST SP800-122</a:t>
                      </a:r>
                      <a:r>
                        <a:rPr kumimoji="1" lang="zh-TW" altLang="en-US" sz="14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「個人可識別資訊機密性保護指引」之衝擊等級判定方式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若</a:t>
                      </a:r>
                      <a:r>
                        <a:rPr kumimoji="1" lang="zh-TW" altLang="en-US" sz="12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個資之機密性、完整性及可用性</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被破壞時會對本機關組織、資產或人員造成有限的傷害</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可能輕微影響本機關聲譽、但不會造成任何財務損失或遭受訴訟之情事</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若個資之機密性、完整性及可用性被破壞時會對本機關組織、資產或人員造成傷害</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可能會影響本機關聲譽、財務損失或遭受訴訟，但不至於對本機關業務之持續運作造成重大影響</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若個資之機密性、完整性及可用性被破壞時會對本機關組織、資產或人員造成重大傷害</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非常可能嚴重影響本機關聲譽、重大財務損失或重大訴訟，且可能造成本機關主要業務中止</a:t>
                      </a: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8063">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「資訊系統分類分級與鑑別機制」影響構面與個資項目價值對應</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「資料保護受到損害」、「影響法律規章遵循」、「損害本機關信譽」</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三者影響構面之安全等級皆為普或安全等級為中者不超過一項</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「資料保護受到損害」、「影響法律規章遵循」、「損害本機關信譽」三者影響構面的安全等級皆無高，且其中二項安全等級為中</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資料保護受到損害」、「影響法律規章遵循」、「損害本機關信譽」三者影響構面之安全等級皆為中，或「資料保護受到損害」、「影響法律規章遵循」、「損害本機關信譽」三者影響構面之其中一項安全等級為高者</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投影片編號版面配置區 3"/>
          <p:cNvSpPr>
            <a:spLocks noGrp="1"/>
          </p:cNvSpPr>
          <p:nvPr>
            <p:ph type="sldNum" sz="quarter" idx="12"/>
          </p:nvPr>
        </p:nvSpPr>
        <p:spPr/>
        <p:txBody>
          <a:bodyPr/>
          <a:lstStyle/>
          <a:p>
            <a:fld id="{499D9101-D3D5-47E5-BD4B-4EDB383BF9E1}" type="slidenum">
              <a:rPr lang="en-US" altLang="zh-TW"/>
              <a:pPr/>
              <a:t>7</a:t>
            </a:fld>
            <a:endParaRPr lang="en-US" altLang="zh-TW"/>
          </a:p>
        </p:txBody>
      </p:sp>
      <p:sp>
        <p:nvSpPr>
          <p:cNvPr id="1752066" name="Rectangle 2"/>
          <p:cNvSpPr>
            <a:spLocks noGrp="1" noChangeArrowheads="1"/>
          </p:cNvSpPr>
          <p:nvPr>
            <p:ph type="title" idx="4294967295"/>
          </p:nvPr>
        </p:nvSpPr>
        <p:spPr>
          <a:xfrm>
            <a:off x="684213" y="260350"/>
            <a:ext cx="7772400" cy="720725"/>
          </a:xfrm>
        </p:spPr>
        <p:txBody>
          <a:bodyPr/>
          <a:lstStyle/>
          <a:p>
            <a:pPr marL="536575"/>
            <a:r>
              <a:rPr lang="zh-TW" altLang="en-US" sz="4000"/>
              <a:t>國際資通安全威脅趨勢 </a:t>
            </a:r>
          </a:p>
        </p:txBody>
      </p:sp>
      <p:graphicFrame>
        <p:nvGraphicFramePr>
          <p:cNvPr id="5" name="Diagram 4"/>
          <p:cNvGraphicFramePr/>
          <p:nvPr/>
        </p:nvGraphicFramePr>
        <p:xfrm>
          <a:off x="1155516" y="4221088"/>
          <a:ext cx="3510246" cy="1488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720618" y="1364138"/>
          <a:ext cx="3369080" cy="14167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4572000" y="1504164"/>
          <a:ext cx="3478138" cy="15647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8" name="Diagram 7"/>
          <p:cNvGraphicFramePr/>
          <p:nvPr/>
        </p:nvGraphicFramePr>
        <p:xfrm>
          <a:off x="4665762" y="4473376"/>
          <a:ext cx="3262114" cy="147590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752071" name="Picture 26" descr="lockheedmartinlogo"/>
          <p:cNvPicPr>
            <a:picLocks noChangeAspect="1" noChangeArrowheads="1"/>
          </p:cNvPicPr>
          <p:nvPr/>
        </p:nvPicPr>
        <p:blipFill>
          <a:blip r:embed="rId22" cstate="print"/>
          <a:srcRect/>
          <a:stretch>
            <a:fillRect/>
          </a:stretch>
        </p:blipFill>
        <p:spPr bwMode="auto">
          <a:xfrm>
            <a:off x="6681788" y="1052513"/>
            <a:ext cx="2178050" cy="431800"/>
          </a:xfrm>
          <a:prstGeom prst="rect">
            <a:avLst/>
          </a:prstGeom>
          <a:noFill/>
          <a:ln w="9525">
            <a:noFill/>
            <a:miter lim="800000"/>
            <a:headEnd/>
            <a:tailEnd/>
          </a:ln>
        </p:spPr>
      </p:pic>
      <p:pic>
        <p:nvPicPr>
          <p:cNvPr id="1752072" name="Picture 27" descr="northropgrumman"/>
          <p:cNvPicPr>
            <a:picLocks noChangeAspect="1" noChangeArrowheads="1"/>
          </p:cNvPicPr>
          <p:nvPr/>
        </p:nvPicPr>
        <p:blipFill>
          <a:blip r:embed="rId23" cstate="print"/>
          <a:srcRect/>
          <a:stretch>
            <a:fillRect/>
          </a:stretch>
        </p:blipFill>
        <p:spPr bwMode="auto">
          <a:xfrm>
            <a:off x="7451725" y="1484313"/>
            <a:ext cx="1758950" cy="436562"/>
          </a:xfrm>
          <a:prstGeom prst="rect">
            <a:avLst/>
          </a:prstGeom>
          <a:noFill/>
          <a:ln w="9525">
            <a:noFill/>
            <a:miter lim="800000"/>
            <a:headEnd/>
            <a:tailEnd/>
          </a:ln>
        </p:spPr>
      </p:pic>
      <p:pic>
        <p:nvPicPr>
          <p:cNvPr id="1752073" name="Picture 28" descr="pentagon-DC1"/>
          <p:cNvPicPr>
            <a:picLocks noChangeAspect="1" noChangeArrowheads="1"/>
          </p:cNvPicPr>
          <p:nvPr/>
        </p:nvPicPr>
        <p:blipFill>
          <a:blip r:embed="rId24" cstate="print"/>
          <a:srcRect/>
          <a:stretch>
            <a:fillRect/>
          </a:stretch>
        </p:blipFill>
        <p:spPr bwMode="auto">
          <a:xfrm>
            <a:off x="7812088" y="2276475"/>
            <a:ext cx="935037" cy="690563"/>
          </a:xfrm>
          <a:prstGeom prst="rect">
            <a:avLst/>
          </a:prstGeom>
          <a:noFill/>
          <a:ln w="9525">
            <a:noFill/>
            <a:miter lim="800000"/>
            <a:headEnd/>
            <a:tailEnd/>
          </a:ln>
        </p:spPr>
      </p:pic>
      <p:pic>
        <p:nvPicPr>
          <p:cNvPr id="1752074" name="Picture 29" descr="BAHLogo"/>
          <p:cNvPicPr>
            <a:picLocks noChangeAspect="1" noChangeArrowheads="1"/>
          </p:cNvPicPr>
          <p:nvPr/>
        </p:nvPicPr>
        <p:blipFill>
          <a:blip r:embed="rId25" cstate="print"/>
          <a:srcRect/>
          <a:stretch>
            <a:fillRect/>
          </a:stretch>
        </p:blipFill>
        <p:spPr bwMode="auto">
          <a:xfrm>
            <a:off x="7740650" y="1700213"/>
            <a:ext cx="1341438" cy="215900"/>
          </a:xfrm>
          <a:prstGeom prst="rect">
            <a:avLst/>
          </a:prstGeom>
          <a:noFill/>
          <a:ln w="9525">
            <a:noFill/>
            <a:miter lim="800000"/>
            <a:headEnd/>
            <a:tailEnd/>
          </a:ln>
        </p:spPr>
      </p:pic>
      <p:pic>
        <p:nvPicPr>
          <p:cNvPr id="1752075" name="Picture 4" descr="170px-PSN_logo_color_trans"/>
          <p:cNvPicPr>
            <a:picLocks noChangeAspect="1" noChangeArrowheads="1"/>
          </p:cNvPicPr>
          <p:nvPr/>
        </p:nvPicPr>
        <p:blipFill>
          <a:blip r:embed="rId26" cstate="print"/>
          <a:srcRect/>
          <a:stretch>
            <a:fillRect/>
          </a:stretch>
        </p:blipFill>
        <p:spPr bwMode="auto">
          <a:xfrm>
            <a:off x="7545388" y="4941888"/>
            <a:ext cx="649287" cy="612775"/>
          </a:xfrm>
          <a:prstGeom prst="rect">
            <a:avLst/>
          </a:prstGeom>
          <a:noFill/>
          <a:ln w="9525">
            <a:noFill/>
            <a:miter lim="800000"/>
            <a:headEnd/>
            <a:tailEnd/>
          </a:ln>
        </p:spPr>
      </p:pic>
      <p:pic>
        <p:nvPicPr>
          <p:cNvPr id="1752076" name="Picture 9" descr="220px-SEGA_logo"/>
          <p:cNvPicPr>
            <a:picLocks noChangeAspect="1" noChangeArrowheads="1"/>
          </p:cNvPicPr>
          <p:nvPr/>
        </p:nvPicPr>
        <p:blipFill>
          <a:blip r:embed="rId27" cstate="print"/>
          <a:srcRect/>
          <a:stretch>
            <a:fillRect/>
          </a:stretch>
        </p:blipFill>
        <p:spPr bwMode="auto">
          <a:xfrm>
            <a:off x="8275638" y="5516563"/>
            <a:ext cx="868362" cy="288925"/>
          </a:xfrm>
          <a:prstGeom prst="rect">
            <a:avLst/>
          </a:prstGeom>
          <a:noFill/>
          <a:ln w="9525">
            <a:noFill/>
            <a:miter lim="800000"/>
            <a:headEnd/>
            <a:tailEnd/>
          </a:ln>
        </p:spPr>
      </p:pic>
      <p:pic>
        <p:nvPicPr>
          <p:cNvPr id="1752077" name="Picture 5" descr="200px-Bitcoin_logo"/>
          <p:cNvPicPr>
            <a:picLocks noChangeAspect="1" noChangeArrowheads="1"/>
          </p:cNvPicPr>
          <p:nvPr/>
        </p:nvPicPr>
        <p:blipFill>
          <a:blip r:embed="rId28" cstate="print"/>
          <a:srcRect/>
          <a:stretch>
            <a:fillRect/>
          </a:stretch>
        </p:blipFill>
        <p:spPr bwMode="auto">
          <a:xfrm>
            <a:off x="7308850" y="6237288"/>
            <a:ext cx="1008063" cy="219075"/>
          </a:xfrm>
          <a:prstGeom prst="rect">
            <a:avLst/>
          </a:prstGeom>
          <a:noFill/>
          <a:ln w="9525">
            <a:noFill/>
            <a:miter lim="800000"/>
            <a:headEnd/>
            <a:tailEnd/>
          </a:ln>
        </p:spPr>
      </p:pic>
      <p:pic>
        <p:nvPicPr>
          <p:cNvPr id="1752078" name="Picture 6" descr="200px-Citigroup"/>
          <p:cNvPicPr>
            <a:picLocks noChangeAspect="1" noChangeArrowheads="1"/>
          </p:cNvPicPr>
          <p:nvPr/>
        </p:nvPicPr>
        <p:blipFill>
          <a:blip r:embed="rId29" cstate="print"/>
          <a:srcRect/>
          <a:stretch>
            <a:fillRect/>
          </a:stretch>
        </p:blipFill>
        <p:spPr bwMode="auto">
          <a:xfrm>
            <a:off x="7545388" y="5732463"/>
            <a:ext cx="504825" cy="317500"/>
          </a:xfrm>
          <a:prstGeom prst="rect">
            <a:avLst/>
          </a:prstGeom>
          <a:noFill/>
          <a:ln w="9525">
            <a:noFill/>
            <a:miter lim="800000"/>
            <a:headEnd/>
            <a:tailEnd/>
          </a:ln>
        </p:spPr>
      </p:pic>
      <p:pic>
        <p:nvPicPr>
          <p:cNvPr id="1752079" name="Picture 23" descr="images.jpg"/>
          <p:cNvPicPr>
            <a:picLocks noChangeAspect="1"/>
          </p:cNvPicPr>
          <p:nvPr/>
        </p:nvPicPr>
        <p:blipFill>
          <a:blip r:embed="rId30" cstate="print"/>
          <a:srcRect/>
          <a:stretch>
            <a:fillRect/>
          </a:stretch>
        </p:blipFill>
        <p:spPr bwMode="auto">
          <a:xfrm>
            <a:off x="993775" y="4149725"/>
            <a:ext cx="1001713" cy="1223963"/>
          </a:xfrm>
          <a:prstGeom prst="rect">
            <a:avLst/>
          </a:prstGeom>
          <a:noFill/>
          <a:ln w="9525">
            <a:noFill/>
            <a:miter lim="800000"/>
            <a:headEnd/>
            <a:tailEnd/>
          </a:ln>
        </p:spPr>
      </p:pic>
      <p:pic>
        <p:nvPicPr>
          <p:cNvPr id="1752080" name="Picture 24" descr="images (1).jpg"/>
          <p:cNvPicPr>
            <a:picLocks noChangeAspect="1"/>
          </p:cNvPicPr>
          <p:nvPr/>
        </p:nvPicPr>
        <p:blipFill>
          <a:blip r:embed="rId31" cstate="print"/>
          <a:srcRect/>
          <a:stretch>
            <a:fillRect/>
          </a:stretch>
        </p:blipFill>
        <p:spPr bwMode="auto">
          <a:xfrm>
            <a:off x="201613" y="4941888"/>
            <a:ext cx="792162" cy="527050"/>
          </a:xfrm>
          <a:prstGeom prst="rect">
            <a:avLst/>
          </a:prstGeom>
          <a:noFill/>
          <a:ln w="9525">
            <a:noFill/>
            <a:miter lim="800000"/>
            <a:headEnd/>
            <a:tailEnd/>
          </a:ln>
        </p:spPr>
      </p:pic>
      <p:pic>
        <p:nvPicPr>
          <p:cNvPr id="1752081" name="Picture 25" descr="images (2).jpg"/>
          <p:cNvPicPr>
            <a:picLocks noChangeAspect="1"/>
          </p:cNvPicPr>
          <p:nvPr/>
        </p:nvPicPr>
        <p:blipFill>
          <a:blip r:embed="rId32" cstate="print"/>
          <a:srcRect/>
          <a:stretch>
            <a:fillRect/>
          </a:stretch>
        </p:blipFill>
        <p:spPr bwMode="auto">
          <a:xfrm>
            <a:off x="561975" y="5661025"/>
            <a:ext cx="719138" cy="436563"/>
          </a:xfrm>
          <a:prstGeom prst="rect">
            <a:avLst/>
          </a:prstGeom>
          <a:noFill/>
          <a:ln w="9525">
            <a:noFill/>
            <a:miter lim="800000"/>
            <a:headEnd/>
            <a:tailEnd/>
          </a:ln>
        </p:spPr>
      </p:pic>
      <p:pic>
        <p:nvPicPr>
          <p:cNvPr id="1752082" name="Picture 26" descr="images (3).jpg"/>
          <p:cNvPicPr>
            <a:picLocks noChangeAspect="1"/>
          </p:cNvPicPr>
          <p:nvPr/>
        </p:nvPicPr>
        <p:blipFill>
          <a:blip r:embed="rId33" cstate="print"/>
          <a:srcRect/>
          <a:stretch>
            <a:fillRect/>
          </a:stretch>
        </p:blipFill>
        <p:spPr bwMode="auto">
          <a:xfrm>
            <a:off x="1497013" y="5445125"/>
            <a:ext cx="576262" cy="576263"/>
          </a:xfrm>
          <a:prstGeom prst="rect">
            <a:avLst/>
          </a:prstGeom>
          <a:noFill/>
          <a:ln w="9525">
            <a:noFill/>
            <a:miter lim="800000"/>
            <a:headEnd/>
            <a:tailEnd/>
          </a:ln>
        </p:spPr>
      </p:pic>
      <p:pic>
        <p:nvPicPr>
          <p:cNvPr id="1752083" name="Picture 14" descr="ESnet_Logo_Small"/>
          <p:cNvPicPr>
            <a:picLocks noChangeAspect="1" noChangeArrowheads="1"/>
          </p:cNvPicPr>
          <p:nvPr/>
        </p:nvPicPr>
        <p:blipFill>
          <a:blip r:embed="rId34" cstate="print"/>
          <a:srcRect/>
          <a:stretch>
            <a:fillRect/>
          </a:stretch>
        </p:blipFill>
        <p:spPr bwMode="auto">
          <a:xfrm>
            <a:off x="849313" y="981075"/>
            <a:ext cx="936625" cy="715963"/>
          </a:xfrm>
          <a:prstGeom prst="rect">
            <a:avLst/>
          </a:prstGeom>
          <a:noFill/>
          <a:ln w="9525">
            <a:noFill/>
            <a:miter lim="800000"/>
            <a:headEnd/>
            <a:tailEnd/>
          </a:ln>
        </p:spPr>
      </p:pic>
      <p:grpSp>
        <p:nvGrpSpPr>
          <p:cNvPr id="1752084" name="Group 33"/>
          <p:cNvGrpSpPr>
            <a:grpSpLocks/>
          </p:cNvGrpSpPr>
          <p:nvPr/>
        </p:nvGrpSpPr>
        <p:grpSpPr bwMode="auto">
          <a:xfrm>
            <a:off x="128588" y="1773238"/>
            <a:ext cx="703262" cy="790575"/>
            <a:chOff x="378234" y="1772816"/>
            <a:chExt cx="702436" cy="790380"/>
          </a:xfrm>
        </p:grpSpPr>
        <p:pic>
          <p:nvPicPr>
            <p:cNvPr id="1752085" name="Picture 31" descr="images (4).jpg"/>
            <p:cNvPicPr>
              <a:picLocks noChangeAspect="1"/>
            </p:cNvPicPr>
            <p:nvPr/>
          </p:nvPicPr>
          <p:blipFill>
            <a:blip r:embed="rId35" cstate="print"/>
            <a:srcRect/>
            <a:stretch>
              <a:fillRect/>
            </a:stretch>
          </p:blipFill>
          <p:spPr bwMode="auto">
            <a:xfrm>
              <a:off x="417290" y="1772816"/>
              <a:ext cx="648072" cy="596087"/>
            </a:xfrm>
            <a:prstGeom prst="rect">
              <a:avLst/>
            </a:prstGeom>
            <a:noFill/>
            <a:ln w="9525">
              <a:noFill/>
              <a:miter lim="800000"/>
              <a:headEnd/>
              <a:tailEnd/>
            </a:ln>
          </p:spPr>
        </p:pic>
        <p:sp>
          <p:nvSpPr>
            <p:cNvPr id="1752086" name="TextBox 32"/>
            <p:cNvSpPr txBox="1">
              <a:spLocks noChangeArrowheads="1"/>
            </p:cNvSpPr>
            <p:nvPr/>
          </p:nvSpPr>
          <p:spPr bwMode="auto">
            <a:xfrm>
              <a:off x="378234" y="2301586"/>
              <a:ext cx="702436" cy="261610"/>
            </a:xfrm>
            <a:prstGeom prst="rect">
              <a:avLst/>
            </a:prstGeom>
            <a:noFill/>
            <a:ln w="9525">
              <a:noFill/>
              <a:miter lim="800000"/>
              <a:headEnd/>
              <a:tailEnd/>
            </a:ln>
          </p:spPr>
          <p:txBody>
            <a:bodyPr wrap="none">
              <a:spAutoFit/>
            </a:bodyPr>
            <a:lstStyle/>
            <a:p>
              <a:pPr>
                <a:spcBef>
                  <a:spcPct val="0"/>
                </a:spcBef>
              </a:pPr>
              <a:r>
                <a:rPr lang="en-US" altLang="zh-TW" sz="1100" b="1" i="1">
                  <a:latin typeface="Arial" charset="0"/>
                </a:rPr>
                <a:t>Stuxnet</a:t>
              </a:r>
            </a:p>
          </p:txBody>
        </p:sp>
      </p:grpSp>
      <p:pic>
        <p:nvPicPr>
          <p:cNvPr id="1752087" name="Picture 13" descr="Epsilon"/>
          <p:cNvPicPr>
            <a:picLocks noChangeAspect="1" noChangeArrowheads="1"/>
          </p:cNvPicPr>
          <p:nvPr/>
        </p:nvPicPr>
        <p:blipFill>
          <a:blip r:embed="rId36" cstate="print"/>
          <a:srcRect/>
          <a:stretch>
            <a:fillRect/>
          </a:stretch>
        </p:blipFill>
        <p:spPr bwMode="auto">
          <a:xfrm>
            <a:off x="927100" y="1916113"/>
            <a:ext cx="930275" cy="487362"/>
          </a:xfrm>
          <a:prstGeom prst="rect">
            <a:avLst/>
          </a:prstGeom>
          <a:noFill/>
          <a:ln w="9525">
            <a:noFill/>
            <a:miter lim="800000"/>
            <a:headEnd/>
            <a:tailEnd/>
          </a:ln>
        </p:spPr>
      </p:pic>
      <p:pic>
        <p:nvPicPr>
          <p:cNvPr id="1752088" name="Picture 17" descr="vodafonelogo_rev"/>
          <p:cNvPicPr>
            <a:picLocks noChangeAspect="1" noChangeArrowheads="1"/>
          </p:cNvPicPr>
          <p:nvPr/>
        </p:nvPicPr>
        <p:blipFill>
          <a:blip r:embed="rId37" cstate="print"/>
          <a:srcRect/>
          <a:stretch>
            <a:fillRect/>
          </a:stretch>
        </p:blipFill>
        <p:spPr bwMode="auto">
          <a:xfrm>
            <a:off x="71438" y="1125538"/>
            <a:ext cx="720725" cy="449262"/>
          </a:xfrm>
          <a:prstGeom prst="rect">
            <a:avLst/>
          </a:prstGeom>
          <a:noFill/>
          <a:ln w="9525">
            <a:noFill/>
            <a:miter lim="800000"/>
            <a:headEnd/>
            <a:tailEnd/>
          </a:ln>
        </p:spPr>
      </p:pic>
      <p:pic>
        <p:nvPicPr>
          <p:cNvPr id="1752089" name="Picture 7" descr="200px-Gmail_logo"/>
          <p:cNvPicPr>
            <a:picLocks noChangeAspect="1" noChangeArrowheads="1"/>
          </p:cNvPicPr>
          <p:nvPr/>
        </p:nvPicPr>
        <p:blipFill>
          <a:blip r:embed="rId38" cstate="print"/>
          <a:srcRect/>
          <a:stretch>
            <a:fillRect/>
          </a:stretch>
        </p:blipFill>
        <p:spPr bwMode="auto">
          <a:xfrm>
            <a:off x="7545388" y="1916113"/>
            <a:ext cx="800100" cy="360362"/>
          </a:xfrm>
          <a:prstGeom prst="rect">
            <a:avLst/>
          </a:prstGeom>
          <a:noFill/>
          <a:ln w="9525">
            <a:noFill/>
            <a:miter lim="800000"/>
            <a:headEnd/>
            <a:tailEnd/>
          </a:ln>
        </p:spPr>
      </p:pic>
      <p:graphicFrame>
        <p:nvGraphicFramePr>
          <p:cNvPr id="28" name="資料庫圖表 8"/>
          <p:cNvGraphicFramePr/>
          <p:nvPr/>
        </p:nvGraphicFramePr>
        <p:xfrm>
          <a:off x="1857450" y="2060848"/>
          <a:ext cx="5616624" cy="2664296"/>
        </p:xfrm>
        <a:graphic>
          <a:graphicData uri="http://schemas.openxmlformats.org/drawingml/2006/diagram">
            <dgm:relIds xmlns:dgm="http://schemas.openxmlformats.org/drawingml/2006/diagram" xmlns:r="http://schemas.openxmlformats.org/officeDocument/2006/relationships" r:dm="rId39" r:lo="rId40" r:qs="rId41" r:cs="rId42"/>
          </a:graphicData>
        </a:graphic>
      </p:graphicFrame>
      <p:pic>
        <p:nvPicPr>
          <p:cNvPr id="1752091" name="Picture 31" descr="barracuda_logo"/>
          <p:cNvPicPr>
            <a:picLocks noChangeAspect="1" noChangeArrowheads="1"/>
          </p:cNvPicPr>
          <p:nvPr/>
        </p:nvPicPr>
        <p:blipFill>
          <a:blip r:embed="rId44" cstate="print"/>
          <a:srcRect/>
          <a:stretch>
            <a:fillRect/>
          </a:stretch>
        </p:blipFill>
        <p:spPr bwMode="auto">
          <a:xfrm>
            <a:off x="2289175" y="3644900"/>
            <a:ext cx="1381125" cy="217488"/>
          </a:xfrm>
          <a:prstGeom prst="rect">
            <a:avLst/>
          </a:prstGeom>
          <a:noFill/>
          <a:ln w="9525">
            <a:noFill/>
            <a:miter lim="800000"/>
            <a:headEnd/>
            <a:tailEnd/>
          </a:ln>
        </p:spPr>
      </p:pic>
      <p:pic>
        <p:nvPicPr>
          <p:cNvPr id="1752092" name="Picture 33" descr="gI_0_Comodologo2"/>
          <p:cNvPicPr>
            <a:picLocks noChangeAspect="1" noChangeArrowheads="1"/>
          </p:cNvPicPr>
          <p:nvPr/>
        </p:nvPicPr>
        <p:blipFill>
          <a:blip r:embed="rId45" cstate="print"/>
          <a:srcRect/>
          <a:stretch>
            <a:fillRect/>
          </a:stretch>
        </p:blipFill>
        <p:spPr bwMode="auto">
          <a:xfrm>
            <a:off x="5745163" y="3068638"/>
            <a:ext cx="1184275" cy="504825"/>
          </a:xfrm>
          <a:prstGeom prst="rect">
            <a:avLst/>
          </a:prstGeom>
          <a:noFill/>
          <a:ln w="9525">
            <a:noFill/>
            <a:miter lim="800000"/>
            <a:headEnd/>
            <a:tailEnd/>
          </a:ln>
        </p:spPr>
      </p:pic>
      <p:pic>
        <p:nvPicPr>
          <p:cNvPr id="1752093" name="Picture 34" descr="rsa"/>
          <p:cNvPicPr>
            <a:picLocks noChangeAspect="1" noChangeArrowheads="1"/>
          </p:cNvPicPr>
          <p:nvPr/>
        </p:nvPicPr>
        <p:blipFill>
          <a:blip r:embed="rId46" cstate="print"/>
          <a:srcRect/>
          <a:stretch>
            <a:fillRect/>
          </a:stretch>
        </p:blipFill>
        <p:spPr bwMode="auto">
          <a:xfrm>
            <a:off x="2565400" y="2997200"/>
            <a:ext cx="1092200" cy="455613"/>
          </a:xfrm>
          <a:prstGeom prst="rect">
            <a:avLst/>
          </a:prstGeom>
          <a:noFill/>
          <a:ln w="9525">
            <a:noFill/>
            <a:miter lim="800000"/>
            <a:headEnd/>
            <a:tailEnd/>
          </a:ln>
        </p:spPr>
      </p:pic>
      <p:pic>
        <p:nvPicPr>
          <p:cNvPr id="1752094" name="Picture 45" descr="下載.gif"/>
          <p:cNvPicPr>
            <a:picLocks noChangeAspect="1"/>
          </p:cNvPicPr>
          <p:nvPr/>
        </p:nvPicPr>
        <p:blipFill>
          <a:blip r:embed="rId47" cstate="print"/>
          <a:srcRect/>
          <a:stretch>
            <a:fillRect/>
          </a:stretch>
        </p:blipFill>
        <p:spPr bwMode="auto">
          <a:xfrm>
            <a:off x="5818188" y="3860800"/>
            <a:ext cx="1152525" cy="363538"/>
          </a:xfrm>
          <a:prstGeom prst="rect">
            <a:avLst/>
          </a:prstGeom>
          <a:noFill/>
          <a:ln w="9525">
            <a:noFill/>
            <a:miter lim="800000"/>
            <a:headEnd/>
            <a:tailEnd/>
          </a:ln>
        </p:spPr>
      </p:pic>
      <p:pic>
        <p:nvPicPr>
          <p:cNvPr id="1752095" name="Picture 32" descr="cd8fc__lastpass-550x137"/>
          <p:cNvPicPr>
            <a:picLocks noChangeAspect="1" noChangeArrowheads="1"/>
          </p:cNvPicPr>
          <p:nvPr/>
        </p:nvPicPr>
        <p:blipFill>
          <a:blip r:embed="rId48" cstate="print"/>
          <a:srcRect/>
          <a:stretch>
            <a:fillRect/>
          </a:stretch>
        </p:blipFill>
        <p:spPr bwMode="auto">
          <a:xfrm>
            <a:off x="5889625" y="3500438"/>
            <a:ext cx="1617663" cy="24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投影片編號版面配置區 5"/>
          <p:cNvSpPr>
            <a:spLocks noGrp="1"/>
          </p:cNvSpPr>
          <p:nvPr>
            <p:ph type="sldNum" sz="quarter" idx="12"/>
          </p:nvPr>
        </p:nvSpPr>
        <p:spPr/>
        <p:txBody>
          <a:bodyPr/>
          <a:lstStyle/>
          <a:p>
            <a:fld id="{FB80B309-FB9D-43DD-AB6B-3E356E0F7C54}" type="slidenum">
              <a:rPr lang="en-US" altLang="zh-TW"/>
              <a:pPr/>
              <a:t>70</a:t>
            </a:fld>
            <a:endParaRPr lang="en-US" altLang="zh-TW"/>
          </a:p>
        </p:txBody>
      </p:sp>
      <p:sp>
        <p:nvSpPr>
          <p:cNvPr id="1707010" name="Rectangle 2"/>
          <p:cNvSpPr>
            <a:spLocks noGrp="1" noChangeArrowheads="1"/>
          </p:cNvSpPr>
          <p:nvPr>
            <p:ph type="title"/>
          </p:nvPr>
        </p:nvSpPr>
        <p:spPr>
          <a:xfrm>
            <a:off x="685800" y="228600"/>
            <a:ext cx="7772400" cy="752475"/>
          </a:xfrm>
        </p:spPr>
        <p:txBody>
          <a:bodyPr/>
          <a:lstStyle/>
          <a:p>
            <a:r>
              <a:rPr lang="zh-TW" altLang="en-US" sz="4000"/>
              <a:t>規劃階段</a:t>
            </a:r>
            <a:r>
              <a:rPr lang="en-US" altLang="zh-TW" sz="4000"/>
              <a:t>-</a:t>
            </a:r>
            <a:r>
              <a:rPr lang="zh-TW" altLang="en-US" sz="4000"/>
              <a:t>相關產出</a:t>
            </a:r>
            <a:r>
              <a:rPr lang="en-US" altLang="zh-TW" sz="3600" i="1"/>
              <a:t>(6/7)</a:t>
            </a:r>
          </a:p>
        </p:txBody>
      </p:sp>
      <p:sp>
        <p:nvSpPr>
          <p:cNvPr id="1707011" name="Rectangle 3"/>
          <p:cNvSpPr>
            <a:spLocks noChangeArrowheads="1"/>
          </p:cNvSpPr>
          <p:nvPr/>
        </p:nvSpPr>
        <p:spPr bwMode="auto">
          <a:xfrm>
            <a:off x="992188" y="1231900"/>
            <a:ext cx="8281987"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個資衝擊評鑑</a:t>
            </a:r>
            <a:r>
              <a:rPr lang="zh-TW" altLang="zh-TW" sz="2000" b="1">
                <a:solidFill>
                  <a:schemeClr val="accent2"/>
                </a:solidFill>
              </a:rPr>
              <a:t>結果</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graphicFrame>
        <p:nvGraphicFramePr>
          <p:cNvPr id="1707012" name="Group 4"/>
          <p:cNvGraphicFramePr>
            <a:graphicFrameLocks noGrp="1"/>
          </p:cNvGraphicFramePr>
          <p:nvPr/>
        </p:nvGraphicFramePr>
        <p:xfrm>
          <a:off x="323850" y="1941513"/>
          <a:ext cx="8659813" cy="2865120"/>
        </p:xfrm>
        <a:graphic>
          <a:graphicData uri="http://schemas.openxmlformats.org/drawingml/2006/table">
            <a:tbl>
              <a:tblPr/>
              <a:tblGrid>
                <a:gridCol w="1150938"/>
                <a:gridCol w="1371600"/>
                <a:gridCol w="1701800"/>
                <a:gridCol w="1222375"/>
                <a:gridCol w="1223962"/>
                <a:gridCol w="1223963"/>
                <a:gridCol w="765175"/>
              </a:tblGrid>
              <a:tr h="209550">
                <a:tc grid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業務或服務作業流程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個人資料檔案名稱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PIA/RA</a:t>
                      </a: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安全控制項目基準值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rgbClr val="FF0000"/>
                          </a:solidFill>
                          <a:effectLst/>
                          <a:latin typeface="標楷體" pitchFamily="65" charset="-120"/>
                          <a:ea typeface="標楷體" pitchFamily="65" charset="-120"/>
                        </a:rPr>
                        <a:t>個資性之風險等級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0100">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服務目錄或流程名稱</a:t>
                      </a:r>
                      <a:r>
                        <a:rPr kumimoji="1" lang="zh-TW" altLang="en-US" sz="1600" b="1" i="1" u="none" strike="noStrike" cap="none" normalizeH="0" baseline="0" smtClean="0">
                          <a:ln>
                            <a:noFill/>
                          </a:ln>
                          <a:solidFill>
                            <a:schemeClr val="tx1"/>
                          </a:solidFill>
                          <a:effectLst/>
                          <a:latin typeface="標楷體" pitchFamily="65" charset="-120"/>
                          <a:ea typeface="標楷體" pitchFamily="65" charset="-12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子流程名稱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含有個資類別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600" b="1" i="0" u="none" strike="noStrike" cap="none" normalizeH="0" baseline="0" smtClean="0">
                          <a:ln>
                            <a:noFill/>
                          </a:ln>
                          <a:solidFill>
                            <a:schemeClr val="tx1"/>
                          </a:solidFill>
                          <a:effectLst/>
                          <a:latin typeface="Times New Roman" pitchFamily="18" charset="0"/>
                          <a:ea typeface="標楷體" pitchFamily="65" charset="-120"/>
                        </a:rPr>
                        <a:t>NIST SP800-122</a:t>
                      </a: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之衝擊等級判定方式</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標楷體" pitchFamily="65" charset="-120"/>
                          <a:ea typeface="標楷體" pitchFamily="65" charset="-120"/>
                        </a:rPr>
                        <a:t>「資訊系統分類分級與鑑別機制」影響構面與個資項目價值對應</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36195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機關網站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會員註冊與單一登入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會員註冊資料</a:t>
                      </a: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直接蒐集</a:t>
                      </a: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機關網站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帳號申請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帳號申請資料</a:t>
                      </a: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初次申請</a:t>
                      </a:r>
                      <a:r>
                        <a:rPr kumimoji="1" lang="en-US" altLang="zh-TW" sz="1600" b="1" i="0" u="none" strike="noStrike" cap="none" normalizeH="0" baseline="0" smtClean="0">
                          <a:ln>
                            <a:noFill/>
                          </a:ln>
                          <a:solidFill>
                            <a:schemeClr val="tx1"/>
                          </a:solidFill>
                          <a:effectLst/>
                          <a:latin typeface="標楷體" pitchFamily="65" charset="-120"/>
                          <a:ea typeface="標楷體" pitchFamily="65" charset="-12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中</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600" b="1" i="0" u="none" strike="noStrike" cap="none" normalizeH="0" baseline="0" smtClean="0">
                          <a:ln>
                            <a:noFill/>
                          </a:ln>
                          <a:solidFill>
                            <a:schemeClr val="tx1"/>
                          </a:solidFill>
                          <a:effectLst/>
                          <a:latin typeface="標楷體" pitchFamily="65" charset="-120"/>
                          <a:ea typeface="標楷體" pitchFamily="65" charset="-120"/>
                        </a:rPr>
                        <a:t>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投影片編號版面配置區 5"/>
          <p:cNvSpPr>
            <a:spLocks noGrp="1"/>
          </p:cNvSpPr>
          <p:nvPr>
            <p:ph type="sldNum" sz="quarter" idx="12"/>
          </p:nvPr>
        </p:nvSpPr>
        <p:spPr/>
        <p:txBody>
          <a:bodyPr/>
          <a:lstStyle/>
          <a:p>
            <a:fld id="{EEBD10B5-B32C-4E7C-8436-4845560925D5}" type="slidenum">
              <a:rPr lang="en-US" altLang="zh-TW"/>
              <a:pPr/>
              <a:t>71</a:t>
            </a:fld>
            <a:endParaRPr lang="en-US" altLang="zh-TW"/>
          </a:p>
        </p:txBody>
      </p:sp>
      <p:sp>
        <p:nvSpPr>
          <p:cNvPr id="1708034" name="Rectangle 2"/>
          <p:cNvSpPr>
            <a:spLocks noGrp="1" noChangeArrowheads="1"/>
          </p:cNvSpPr>
          <p:nvPr>
            <p:ph type="title"/>
          </p:nvPr>
        </p:nvSpPr>
        <p:spPr>
          <a:xfrm>
            <a:off x="685800" y="260350"/>
            <a:ext cx="7772400" cy="666750"/>
          </a:xfrm>
        </p:spPr>
        <p:txBody>
          <a:bodyPr/>
          <a:lstStyle/>
          <a:p>
            <a:r>
              <a:rPr lang="zh-TW" altLang="en-US" sz="4000"/>
              <a:t>規劃階段</a:t>
            </a:r>
            <a:r>
              <a:rPr lang="en-US" altLang="zh-TW" sz="4000"/>
              <a:t>-</a:t>
            </a:r>
            <a:r>
              <a:rPr lang="zh-TW" altLang="en-US" sz="4000"/>
              <a:t>相關產出</a:t>
            </a:r>
            <a:r>
              <a:rPr lang="en-US" altLang="zh-TW" sz="3600" i="1"/>
              <a:t>(7/7)</a:t>
            </a:r>
          </a:p>
        </p:txBody>
      </p:sp>
      <p:sp>
        <p:nvSpPr>
          <p:cNvPr id="1708035" name="Rectangle 3"/>
          <p:cNvSpPr>
            <a:spLocks noChangeArrowheads="1"/>
          </p:cNvSpPr>
          <p:nvPr/>
        </p:nvSpPr>
        <p:spPr bwMode="auto">
          <a:xfrm>
            <a:off x="827088" y="981075"/>
            <a:ext cx="8281987"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zh-TW" sz="2000" b="1">
                <a:solidFill>
                  <a:schemeClr val="accent2"/>
                </a:solidFill>
              </a:rPr>
              <a:t>個資保護</a:t>
            </a:r>
            <a:r>
              <a:rPr lang="zh-TW" altLang="en-US" sz="2000" b="1">
                <a:solidFill>
                  <a:schemeClr val="accent2"/>
                </a:solidFill>
              </a:rPr>
              <a:t>技術性</a:t>
            </a:r>
            <a:r>
              <a:rPr lang="zh-TW" altLang="zh-TW" sz="2000" b="1">
                <a:solidFill>
                  <a:schemeClr val="accent2"/>
                </a:solidFill>
              </a:rPr>
              <a:t>安全控制項目基準值建議</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graphicFrame>
        <p:nvGraphicFramePr>
          <p:cNvPr id="1708036" name="Group 4"/>
          <p:cNvGraphicFramePr>
            <a:graphicFrameLocks noGrp="1"/>
          </p:cNvGraphicFramePr>
          <p:nvPr/>
        </p:nvGraphicFramePr>
        <p:xfrm>
          <a:off x="250825" y="1412875"/>
          <a:ext cx="8547100" cy="4892294"/>
        </p:xfrm>
        <a:graphic>
          <a:graphicData uri="http://schemas.openxmlformats.org/drawingml/2006/table">
            <a:tbl>
              <a:tblPr/>
              <a:tblGrid>
                <a:gridCol w="1660525"/>
                <a:gridCol w="1866900"/>
                <a:gridCol w="2998788"/>
                <a:gridCol w="2020887"/>
              </a:tblGrid>
              <a:tr h="269875">
                <a:tc rowSpan="2">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安全控制</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(NIST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編號</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FF0000"/>
                          </a:solidFill>
                          <a:effectLst/>
                          <a:latin typeface="Times New Roman" pitchFamily="18" charset="0"/>
                          <a:ea typeface="標楷體" pitchFamily="65" charset="-120"/>
                          <a:cs typeface="Times New Roman" pitchFamily="18" charset="0"/>
                        </a:rPr>
                        <a:t>風險等級所對應之安全控制項目基準值建議</a:t>
                      </a:r>
                      <a:endParaRPr kumimoji="1" lang="zh-TW" altLang="en-US" sz="1200" b="1" i="0" u="none" strike="noStrike" cap="none" normalizeH="0" baseline="0" smtClean="0">
                        <a:ln>
                          <a:noFill/>
                        </a:ln>
                        <a:solidFill>
                          <a:srgbClr val="FF0000"/>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zh-TW" altLang="en-US"/>
                    </a:p>
                  </a:txBody>
                  <a:tcPr/>
                </a:tc>
                <a:tc hMerge="1">
                  <a:txBody>
                    <a:bodyPr/>
                    <a:lstStyle/>
                    <a:p>
                      <a:endParaRPr lang="zh-TW" altLang="en-US"/>
                    </a:p>
                  </a:txBody>
                  <a:tcPr/>
                </a:tc>
              </a:tr>
              <a:tr h="269875">
                <a:tc vMerge="1">
                  <a:txBody>
                    <a:bodyPr/>
                    <a:lstStyle/>
                    <a:p>
                      <a:endParaRPr lang="zh-TW" altLang="en-US"/>
                    </a:p>
                  </a:txBody>
                  <a:tcPr/>
                </a:tc>
                <a:tc>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普</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中</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高</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928688">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存取控制之執行</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(AC-3) </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應建立個資處理授權表、亦應將加密應用於設備、檔案、紀錄、程式、網域等存取活動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依據風險評鑑結果與人員職責應開放必要之最小權限</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除可執行之應用程式、系統功能外，亦包含可使用之通訊埠</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(port)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、通訊協定</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(protocol)</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及服務</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(services))</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；或建議結合職責分工，採用以角色為基礎的存取控制</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(Role-based access control)</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機制</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228600" algn="l"/>
                          <a:tab pos="3048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應採用</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DLP</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與</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DRM</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工具，若本項個資均為特種個資，必要時應側錄使用者存取行為，並由指定之高階主管審視或抽核是否有不符合機關資安規範之行為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1188">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職責分工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(AC-5) </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無建議 </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應依據獨立性原則採用職責分工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(separation of duties)</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，譬如負責系統管理者</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如</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administrator)</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不應同時負責管理系統日誌</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(log)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請參閱本控制項基準值為「中」之控制措施</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最低限度存取</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(AC-6)</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無建議 </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請參閱「職責分工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(AC-5)</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」基準值為「中」之控制措施說明</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請參閱本控制項基準值為「中」之控制措施</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2300">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遠端存取</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(AC-17) </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遠端存取管制範圍除與機關之外部連線外，亦包含使用者於機關非使用本機登入</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遠端存取應使用加密線路以確保傳輸資料之機密性與完整性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請參閱本控制項基準值為「中」之控制措施</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使用者資訊共享</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(AC-21)</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無建議</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個資不應儲存於共享資料夾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儲存於資料庫之密碼與機密</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特種個資建議採用</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SHA-1</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雜湊演算法之輸出值儲存</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7275">
                <a:tc>
                  <a:txBody>
                    <a:bodyPr/>
                    <a:lstStyle/>
                    <a:p>
                      <a:pPr marL="0" marR="0" lvl="0" indent="0" algn="l" defTabSz="914400" rtl="0" eaLnBrk="1" fontAlgn="base" latinLnBrk="0" hangingPunct="1">
                        <a:lnSpc>
                          <a:spcPct val="8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可攜式行動裝置之存取控制</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(AC-19)</a:t>
                      </a: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可攜式行動裝置包含外接儲存設備</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如</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USB</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隨身碟、外接硬碟</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、含有資料儲存功能之可攜式行動運算</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通訊設備</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如筆記型電腦、</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PDA</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、行動電話、數位相機、錄音筆等</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機關應限制可寫入與可攜式媒體之使用</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僅授權人員得使用</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000000"/>
                        </a:buClr>
                        <a:buSzTx/>
                        <a:buFont typeface="Times New Roman" pitchFamily="18" charset="0"/>
                        <a:buChar char="▪"/>
                        <a:tabLst>
                          <a:tab pos="107950" algn="l"/>
                          <a:tab pos="228600" algn="l"/>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請參閱本控制項基準值為「中」之控制措施</a:t>
                      </a:r>
                      <a:endParaRPr kumimoji="1" lang="zh-TW" altLang="en-US"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F1F0B14D-72E5-41B4-BBAA-24861055637A}" type="slidenum">
              <a:rPr lang="en-US" altLang="zh-TW"/>
              <a:pPr/>
              <a:t>72</a:t>
            </a:fld>
            <a:endParaRPr lang="en-US" altLang="zh-TW"/>
          </a:p>
        </p:txBody>
      </p:sp>
      <p:sp>
        <p:nvSpPr>
          <p:cNvPr id="1567747" name="Rectangle 2"/>
          <p:cNvSpPr>
            <a:spLocks noGrp="1" noChangeArrowheads="1"/>
          </p:cNvSpPr>
          <p:nvPr>
            <p:ph type="title" idx="4294967295"/>
          </p:nvPr>
        </p:nvSpPr>
        <p:spPr>
          <a:xfrm>
            <a:off x="0" y="260350"/>
            <a:ext cx="9144000" cy="604838"/>
          </a:xfrm>
        </p:spPr>
        <p:txBody>
          <a:bodyPr/>
          <a:lstStyle/>
          <a:p>
            <a:r>
              <a:rPr kumimoji="0" lang="zh-TW" altLang="en-US" sz="4000"/>
              <a:t>個資管理</a:t>
            </a:r>
            <a:r>
              <a:rPr lang="zh-TW" altLang="en-US" sz="4000"/>
              <a:t>防護技術架構</a:t>
            </a:r>
          </a:p>
        </p:txBody>
      </p:sp>
      <p:pic>
        <p:nvPicPr>
          <p:cNvPr id="1567748" name="Picture 4" descr="control"/>
          <p:cNvPicPr>
            <a:picLocks noChangeAspect="1" noChangeArrowheads="1"/>
          </p:cNvPicPr>
          <p:nvPr/>
        </p:nvPicPr>
        <p:blipFill>
          <a:blip r:embed="rId3" cstate="print"/>
          <a:srcRect/>
          <a:stretch>
            <a:fillRect/>
          </a:stretch>
        </p:blipFill>
        <p:spPr bwMode="auto">
          <a:xfrm>
            <a:off x="684213" y="908050"/>
            <a:ext cx="7848600" cy="5688013"/>
          </a:xfrm>
          <a:prstGeom prst="rect">
            <a:avLst/>
          </a:prstGeom>
          <a:noFill/>
          <a:ln w="9525">
            <a:noFill/>
            <a:miter lim="800000"/>
            <a:headEnd/>
            <a:tailEnd/>
          </a:ln>
        </p:spPr>
      </p:pic>
      <p:sp>
        <p:nvSpPr>
          <p:cNvPr id="1567749" name="Text Box 5"/>
          <p:cNvSpPr txBox="1">
            <a:spLocks noChangeArrowheads="1"/>
          </p:cNvSpPr>
          <p:nvPr/>
        </p:nvSpPr>
        <p:spPr bwMode="auto">
          <a:xfrm>
            <a:off x="-180975" y="6453188"/>
            <a:ext cx="2268538" cy="228600"/>
          </a:xfrm>
          <a:prstGeom prst="rect">
            <a:avLst/>
          </a:prstGeom>
          <a:noFill/>
          <a:ln w="9525" algn="ctr">
            <a:noFill/>
            <a:miter lim="800000"/>
            <a:headEnd/>
            <a:tailEnd/>
          </a:ln>
          <a:effectLst>
            <a:prstShdw prst="shdw17" dist="17961" dir="2700000">
              <a:srgbClr val="5C5C99">
                <a:alpha val="50000"/>
              </a:srgbClr>
            </a:prstShdw>
          </a:effectLst>
        </p:spPr>
        <p:txBody>
          <a:bodyPr>
            <a:spAutoFit/>
          </a:bodyPr>
          <a:lstStyle/>
          <a:p>
            <a:pPr algn="ctr">
              <a:spcBef>
                <a:spcPct val="0"/>
              </a:spcBef>
            </a:pPr>
            <a:r>
              <a:rPr kumimoji="0" lang="zh-TW" altLang="en-US" sz="900"/>
              <a:t>資料來源：個人資料保護參考指引</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1313CA7F-C5F4-43D1-AFED-93601FD8BD47}" type="slidenum">
              <a:rPr lang="en-US" altLang="zh-TW"/>
              <a:pPr/>
              <a:t>73</a:t>
            </a:fld>
            <a:endParaRPr lang="en-US" altLang="zh-TW"/>
          </a:p>
        </p:txBody>
      </p:sp>
      <p:sp>
        <p:nvSpPr>
          <p:cNvPr id="1571843" name="Rectangle 3"/>
          <p:cNvSpPr>
            <a:spLocks noGrp="1" noChangeArrowheads="1"/>
          </p:cNvSpPr>
          <p:nvPr>
            <p:ph type="body" idx="4294967295"/>
          </p:nvPr>
        </p:nvSpPr>
        <p:spPr>
          <a:xfrm>
            <a:off x="468313" y="981075"/>
            <a:ext cx="8064500" cy="5543550"/>
          </a:xfrm>
        </p:spPr>
        <p:txBody>
          <a:bodyPr/>
          <a:lstStyle/>
          <a:p>
            <a:r>
              <a:rPr lang="en-US" altLang="zh-TW" sz="2400">
                <a:solidFill>
                  <a:srgbClr val="FF0000"/>
                </a:solidFill>
              </a:rPr>
              <a:t>AC-3 </a:t>
            </a:r>
            <a:r>
              <a:rPr lang="zh-TW" altLang="en-US" sz="2400">
                <a:solidFill>
                  <a:srgbClr val="FF0000"/>
                </a:solidFill>
              </a:rPr>
              <a:t>存取控制之執行</a:t>
            </a:r>
          </a:p>
          <a:p>
            <a:pPr>
              <a:buFont typeface="Wingdings" pitchFamily="2" charset="2"/>
              <a:buNone/>
            </a:pPr>
            <a:r>
              <a:rPr lang="zh-TW" altLang="en-US" sz="2400"/>
              <a:t>       機關可透過對存取控制政策的建構及存取控制之執行</a:t>
            </a:r>
            <a:r>
              <a:rPr lang="en-US" altLang="zh-TW" sz="2400"/>
              <a:t>(</a:t>
            </a:r>
            <a:r>
              <a:rPr lang="zh-TW" altLang="en-US" sz="2400"/>
              <a:t>例如使用存取控制表</a:t>
            </a:r>
            <a:r>
              <a:rPr lang="en-US" altLang="zh-TW" sz="2400"/>
              <a:t>)</a:t>
            </a:r>
            <a:r>
              <a:rPr lang="zh-TW" altLang="en-US" sz="2400"/>
              <a:t>，以達到控制個資存取的目的。控制存取之執行還包括對儲存資料的加密，以防止因遺失可攜式行動裝置而導致政府資料外洩的嚴重後果 </a:t>
            </a:r>
          </a:p>
          <a:p>
            <a:r>
              <a:rPr lang="en-US" altLang="zh-TW" sz="2400">
                <a:solidFill>
                  <a:srgbClr val="FF0000"/>
                </a:solidFill>
              </a:rPr>
              <a:t>AC-5 </a:t>
            </a:r>
            <a:r>
              <a:rPr lang="zh-TW" altLang="en-US" sz="2400">
                <a:solidFill>
                  <a:srgbClr val="FF0000"/>
                </a:solidFill>
              </a:rPr>
              <a:t>職責分工</a:t>
            </a:r>
          </a:p>
          <a:p>
            <a:pPr>
              <a:buFont typeface="Wingdings" pitchFamily="2" charset="2"/>
              <a:buNone/>
            </a:pPr>
            <a:r>
              <a:rPr lang="zh-TW" altLang="en-US" sz="2400"/>
              <a:t>       機關在設計存取個資的控制時，亦可採用職責分工的概念，將工作流程於資訊系統中適當切割，以避免違反獨立性原則的情況發生 </a:t>
            </a:r>
          </a:p>
          <a:p>
            <a:r>
              <a:rPr lang="en-US" altLang="zh-TW" sz="2400">
                <a:solidFill>
                  <a:srgbClr val="FF0000"/>
                </a:solidFill>
              </a:rPr>
              <a:t>AC-6 </a:t>
            </a:r>
            <a:r>
              <a:rPr lang="zh-TW" altLang="en-US" sz="2400">
                <a:solidFill>
                  <a:srgbClr val="FF0000"/>
                </a:solidFill>
              </a:rPr>
              <a:t>最低限度存取</a:t>
            </a:r>
          </a:p>
          <a:p>
            <a:pPr>
              <a:buFont typeface="Wingdings" pitchFamily="2" charset="2"/>
              <a:buNone/>
            </a:pPr>
            <a:r>
              <a:rPr lang="zh-TW" altLang="en-US" sz="2400"/>
              <a:t>       機關應要求其使用者在執行某項</a:t>
            </a:r>
            <a:r>
              <a:rPr lang="en-US" altLang="zh-TW" sz="2400"/>
              <a:t>(</a:t>
            </a:r>
            <a:r>
              <a:rPr lang="zh-TW" altLang="en-US" sz="2400"/>
              <a:t>些</a:t>
            </a:r>
            <a:r>
              <a:rPr lang="en-US" altLang="zh-TW" sz="2400"/>
              <a:t>)</a:t>
            </a:r>
            <a:r>
              <a:rPr lang="zh-TW" altLang="en-US" sz="2400"/>
              <a:t>業務時，僅使用與業務相關的最低限度存取及功能</a:t>
            </a:r>
            <a:r>
              <a:rPr lang="en-US" altLang="zh-TW" sz="2400"/>
              <a:t>(</a:t>
            </a:r>
            <a:r>
              <a:rPr lang="zh-TW" altLang="en-US" sz="2400"/>
              <a:t>例如讀、寫、執行</a:t>
            </a:r>
            <a:r>
              <a:rPr lang="en-US" altLang="zh-TW" sz="2400"/>
              <a:t>)</a:t>
            </a:r>
            <a:r>
              <a:rPr lang="zh-TW" altLang="en-US" sz="2400"/>
              <a:t>，同時並確認使用者僅能接觸最低數量的個資</a:t>
            </a:r>
          </a:p>
          <a:p>
            <a:endParaRPr lang="en-US" altLang="zh-TW" sz="2400"/>
          </a:p>
        </p:txBody>
      </p:sp>
      <p:sp>
        <p:nvSpPr>
          <p:cNvPr id="1571844" name="Rectangle 2"/>
          <p:cNvSpPr>
            <a:spLocks noChangeArrowheads="1"/>
          </p:cNvSpPr>
          <p:nvPr/>
        </p:nvSpPr>
        <p:spPr bwMode="auto">
          <a:xfrm>
            <a:off x="0" y="260350"/>
            <a:ext cx="9144000" cy="749300"/>
          </a:xfrm>
          <a:prstGeom prst="rect">
            <a:avLst/>
          </a:prstGeom>
          <a:noFill/>
          <a:ln w="9525">
            <a:noFill/>
            <a:miter lim="800000"/>
            <a:headEnd/>
            <a:tailEnd/>
          </a:ln>
        </p:spPr>
        <p:txBody>
          <a:bodyPr anchor="ctr"/>
          <a:lstStyle/>
          <a:p>
            <a:pPr marL="762000" indent="-762000" algn="ctr" eaLnBrk="0" hangingPunct="0">
              <a:spcBef>
                <a:spcPct val="0"/>
              </a:spcBef>
            </a:pPr>
            <a:r>
              <a:rPr kumimoji="0" lang="zh-TW" altLang="en-US" sz="4000" b="1">
                <a:solidFill>
                  <a:schemeClr val="accent2"/>
                </a:solidFill>
                <a:effectLst>
                  <a:outerShdw blurRad="38100" dist="38100" dir="2700000" algn="tl">
                    <a:srgbClr val="C0C0C0"/>
                  </a:outerShdw>
                </a:effectLst>
              </a:rPr>
              <a:t>個資保護技術安全控制項目</a:t>
            </a:r>
            <a:r>
              <a:rPr kumimoji="0" lang="en-US" altLang="zh-TW" sz="3600" b="1" i="1">
                <a:solidFill>
                  <a:schemeClr val="accent2"/>
                </a:solidFill>
                <a:effectLst>
                  <a:outerShdw blurRad="38100" dist="38100" dir="2700000" algn="tl">
                    <a:srgbClr val="C0C0C0"/>
                  </a:outerShdw>
                </a:effectLst>
              </a:rPr>
              <a:t>(1/5)</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0B04C5C2-3110-48A1-AB85-0619FB552258}" type="slidenum">
              <a:rPr lang="en-US" altLang="zh-TW"/>
              <a:pPr/>
              <a:t>74</a:t>
            </a:fld>
            <a:endParaRPr lang="en-US" altLang="zh-TW"/>
          </a:p>
        </p:txBody>
      </p:sp>
      <p:sp>
        <p:nvSpPr>
          <p:cNvPr id="1573891" name="Rectangle 3"/>
          <p:cNvSpPr>
            <a:spLocks noGrp="1" noChangeArrowheads="1"/>
          </p:cNvSpPr>
          <p:nvPr>
            <p:ph type="body" idx="4294967295"/>
          </p:nvPr>
        </p:nvSpPr>
        <p:spPr>
          <a:xfrm>
            <a:off x="468313" y="981075"/>
            <a:ext cx="8064500" cy="5543550"/>
          </a:xfrm>
        </p:spPr>
        <p:txBody>
          <a:bodyPr/>
          <a:lstStyle/>
          <a:p>
            <a:pPr>
              <a:lnSpc>
                <a:spcPct val="90000"/>
              </a:lnSpc>
            </a:pPr>
            <a:r>
              <a:rPr lang="en-US" altLang="zh-TW" sz="2400">
                <a:solidFill>
                  <a:srgbClr val="FF0000"/>
                </a:solidFill>
              </a:rPr>
              <a:t>AC-17 </a:t>
            </a:r>
            <a:r>
              <a:rPr lang="zh-TW" altLang="en-US" sz="2400">
                <a:solidFill>
                  <a:srgbClr val="FF0000"/>
                </a:solidFill>
              </a:rPr>
              <a:t>遠端存取</a:t>
            </a:r>
          </a:p>
          <a:p>
            <a:pPr>
              <a:lnSpc>
                <a:spcPct val="90000"/>
              </a:lnSpc>
              <a:buFont typeface="Wingdings" pitchFamily="2" charset="2"/>
              <a:buNone/>
            </a:pPr>
            <a:r>
              <a:rPr lang="zh-TW" altLang="en-US" sz="2400"/>
              <a:t>       組織可採用禁止或限制遠端存取的方式，控制對個資的接觸。對於核准之遠端存取，亦要確認個資在傳輸過程中予以妥善加密 </a:t>
            </a:r>
          </a:p>
          <a:p>
            <a:pPr>
              <a:lnSpc>
                <a:spcPct val="90000"/>
              </a:lnSpc>
            </a:pPr>
            <a:r>
              <a:rPr lang="en-US" altLang="zh-TW" sz="2400">
                <a:solidFill>
                  <a:srgbClr val="FF0000"/>
                </a:solidFill>
              </a:rPr>
              <a:t>AC-21 </a:t>
            </a:r>
            <a:r>
              <a:rPr lang="zh-TW" altLang="en-US" sz="2400">
                <a:solidFill>
                  <a:srgbClr val="FF0000"/>
                </a:solidFill>
              </a:rPr>
              <a:t>使用者資訊共享</a:t>
            </a:r>
          </a:p>
          <a:p>
            <a:pPr>
              <a:lnSpc>
                <a:spcPct val="90000"/>
              </a:lnSpc>
              <a:buFont typeface="Wingdings" pitchFamily="2" charset="2"/>
              <a:buNone/>
            </a:pPr>
            <a:r>
              <a:rPr lang="zh-TW" altLang="en-US" sz="2400"/>
              <a:t>       組織於提供合約規範下的資訊共享時，應使用自動控制機制比對</a:t>
            </a:r>
            <a:r>
              <a:rPr lang="en-US" altLang="zh-TW" sz="2400"/>
              <a:t>(</a:t>
            </a:r>
            <a:r>
              <a:rPr lang="zh-TW" altLang="en-US" sz="2400"/>
              <a:t>確認</a:t>
            </a:r>
            <a:r>
              <a:rPr lang="en-US" altLang="zh-TW" sz="2400"/>
              <a:t>)</a:t>
            </a:r>
            <a:r>
              <a:rPr lang="zh-TW" altLang="en-US" sz="2400"/>
              <a:t>存取授權符合存取控制 </a:t>
            </a:r>
          </a:p>
          <a:p>
            <a:pPr>
              <a:lnSpc>
                <a:spcPct val="90000"/>
              </a:lnSpc>
            </a:pPr>
            <a:r>
              <a:rPr lang="en-US" altLang="zh-TW" sz="2400">
                <a:solidFill>
                  <a:srgbClr val="FF0000"/>
                </a:solidFill>
              </a:rPr>
              <a:t>AC-19 </a:t>
            </a:r>
            <a:r>
              <a:rPr lang="zh-TW" altLang="en-US" sz="2400">
                <a:solidFill>
                  <a:srgbClr val="FF0000"/>
                </a:solidFill>
              </a:rPr>
              <a:t>可攜式行動裝置之存取控制</a:t>
            </a:r>
          </a:p>
          <a:p>
            <a:pPr>
              <a:lnSpc>
                <a:spcPct val="90000"/>
              </a:lnSpc>
              <a:buFont typeface="Wingdings" pitchFamily="2" charset="2"/>
              <a:buNone/>
            </a:pPr>
            <a:r>
              <a:rPr lang="zh-TW" altLang="en-US" sz="2400"/>
              <a:t>       組織對於禁止或限制個資的存取，可透過對可攜式行動裝置的使用控制來達成。由於其便於攜帶的特質，較桌上型電腦更容易產生遺失資料的風險。部分組織採取有限度地使用可攜式行動裝置。當進行遠端存取重要個資時，應確認高風險之個資不會離開組織實體保護範圍。即使個資之遠端存取經過授權核准，組織也會確認所使用之行動裝置受到適當的保護以與定期接受掃描 </a:t>
            </a:r>
          </a:p>
        </p:txBody>
      </p:sp>
      <p:sp>
        <p:nvSpPr>
          <p:cNvPr id="1573892" name="Rectangle 2"/>
          <p:cNvSpPr>
            <a:spLocks noChangeArrowheads="1"/>
          </p:cNvSpPr>
          <p:nvPr/>
        </p:nvSpPr>
        <p:spPr bwMode="auto">
          <a:xfrm>
            <a:off x="0" y="260350"/>
            <a:ext cx="9144000" cy="749300"/>
          </a:xfrm>
          <a:prstGeom prst="rect">
            <a:avLst/>
          </a:prstGeom>
          <a:noFill/>
          <a:ln w="9525">
            <a:noFill/>
            <a:miter lim="800000"/>
            <a:headEnd/>
            <a:tailEnd/>
          </a:ln>
        </p:spPr>
        <p:txBody>
          <a:bodyPr anchor="ctr"/>
          <a:lstStyle/>
          <a:p>
            <a:pPr marL="762000" indent="-762000" algn="ctr" eaLnBrk="0" hangingPunct="0">
              <a:spcBef>
                <a:spcPct val="0"/>
              </a:spcBef>
            </a:pPr>
            <a:r>
              <a:rPr kumimoji="0" lang="zh-TW" altLang="en-US" sz="4000" b="1">
                <a:solidFill>
                  <a:schemeClr val="accent2"/>
                </a:solidFill>
                <a:effectLst>
                  <a:outerShdw blurRad="38100" dist="38100" dir="2700000" algn="tl">
                    <a:srgbClr val="C0C0C0"/>
                  </a:outerShdw>
                </a:effectLst>
              </a:rPr>
              <a:t>個資保護技術安全控制項目</a:t>
            </a:r>
            <a:r>
              <a:rPr kumimoji="0" lang="en-US" altLang="zh-TW" sz="3600" b="1" i="1">
                <a:solidFill>
                  <a:schemeClr val="accent2"/>
                </a:solidFill>
                <a:effectLst>
                  <a:outerShdw blurRad="38100" dist="38100" dir="2700000" algn="tl">
                    <a:srgbClr val="C0C0C0"/>
                  </a:outerShdw>
                </a:effectLst>
              </a:rPr>
              <a:t>(2/5)</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AEA940EA-4204-426F-A1E9-B71A066BEC65}" type="slidenum">
              <a:rPr lang="en-US" altLang="zh-TW"/>
              <a:pPr/>
              <a:t>75</a:t>
            </a:fld>
            <a:endParaRPr lang="en-US" altLang="zh-TW"/>
          </a:p>
        </p:txBody>
      </p:sp>
      <p:sp>
        <p:nvSpPr>
          <p:cNvPr id="1575939" name="Rectangle 3"/>
          <p:cNvSpPr>
            <a:spLocks noGrp="1" noChangeArrowheads="1"/>
          </p:cNvSpPr>
          <p:nvPr>
            <p:ph type="body" idx="4294967295"/>
          </p:nvPr>
        </p:nvSpPr>
        <p:spPr>
          <a:xfrm>
            <a:off x="395288" y="1052513"/>
            <a:ext cx="8280400" cy="4824412"/>
          </a:xfrm>
        </p:spPr>
        <p:txBody>
          <a:bodyPr/>
          <a:lstStyle/>
          <a:p>
            <a:r>
              <a:rPr lang="en-US" altLang="zh-TW" sz="2400">
                <a:solidFill>
                  <a:srgbClr val="FF0000"/>
                </a:solidFill>
              </a:rPr>
              <a:t>AU-2 </a:t>
            </a:r>
            <a:r>
              <a:rPr lang="zh-TW" altLang="en-US" sz="2400">
                <a:solidFill>
                  <a:srgbClr val="FF0000"/>
                </a:solidFill>
              </a:rPr>
              <a:t>事件監控</a:t>
            </a:r>
          </a:p>
          <a:p>
            <a:pPr>
              <a:buFont typeface="Wingdings" pitchFamily="2" charset="2"/>
              <a:buNone/>
            </a:pPr>
            <a:r>
              <a:rPr lang="zh-TW" altLang="en-US" sz="2400"/>
              <a:t>       機關可透過事件監控及早發現因未經授權而存取個資的行為所造成的個資外洩情形 </a:t>
            </a:r>
          </a:p>
          <a:p>
            <a:r>
              <a:rPr lang="en-US" altLang="zh-TW" sz="2400">
                <a:solidFill>
                  <a:srgbClr val="FF0000"/>
                </a:solidFill>
              </a:rPr>
              <a:t>AU-6 </a:t>
            </a:r>
            <a:r>
              <a:rPr lang="zh-TW" altLang="en-US" sz="2400">
                <a:solidFill>
                  <a:srgbClr val="FF0000"/>
                </a:solidFill>
              </a:rPr>
              <a:t>定期稽核與報告</a:t>
            </a:r>
          </a:p>
          <a:p>
            <a:pPr>
              <a:buFont typeface="Wingdings" pitchFamily="2" charset="2"/>
              <a:buNone/>
            </a:pPr>
            <a:r>
              <a:rPr lang="zh-TW" altLang="en-US" sz="2400"/>
              <a:t>       機關可透過定期資訊系統稽核、稽核資料分析和報告適當層級主管，以及早發現與處理違反個資安全之異常行為 </a:t>
            </a:r>
          </a:p>
          <a:p>
            <a:r>
              <a:rPr lang="en-US" altLang="zh-TW" sz="2400">
                <a:solidFill>
                  <a:srgbClr val="FF0000"/>
                </a:solidFill>
              </a:rPr>
              <a:t>IA-2 </a:t>
            </a:r>
            <a:r>
              <a:rPr lang="zh-TW" altLang="en-US" sz="2400">
                <a:solidFill>
                  <a:srgbClr val="FF0000"/>
                </a:solidFill>
              </a:rPr>
              <a:t>使用者身分識別與證明</a:t>
            </a:r>
          </a:p>
          <a:p>
            <a:pPr>
              <a:buFont typeface="Wingdings" pitchFamily="2" charset="2"/>
              <a:buNone/>
            </a:pPr>
            <a:r>
              <a:rPr lang="zh-TW" altLang="en-US" sz="2400"/>
              <a:t>       使用者於存取個資時應透過適當的識別與證明使用者身分。識別方式的強度取決於個資的重要性，例如美國聯邦政府要求個資遠端存取應採用二元識別方式</a:t>
            </a:r>
            <a:r>
              <a:rPr lang="en-US" altLang="zh-TW" sz="2400"/>
              <a:t>(two-factor authentication)</a:t>
            </a:r>
            <a:r>
              <a:rPr lang="zh-TW" altLang="en-US" sz="2400"/>
              <a:t>，並需於帳號於一段時間未使用後重新登入</a:t>
            </a:r>
          </a:p>
        </p:txBody>
      </p:sp>
      <p:sp>
        <p:nvSpPr>
          <p:cNvPr id="1575940" name="Rectangle 2"/>
          <p:cNvSpPr>
            <a:spLocks noChangeArrowheads="1"/>
          </p:cNvSpPr>
          <p:nvPr/>
        </p:nvSpPr>
        <p:spPr bwMode="auto">
          <a:xfrm>
            <a:off x="0" y="260350"/>
            <a:ext cx="9144000" cy="720725"/>
          </a:xfrm>
          <a:prstGeom prst="rect">
            <a:avLst/>
          </a:prstGeom>
          <a:noFill/>
          <a:ln w="9525">
            <a:noFill/>
            <a:miter lim="800000"/>
            <a:headEnd/>
            <a:tailEnd/>
          </a:ln>
        </p:spPr>
        <p:txBody>
          <a:bodyPr anchor="ctr"/>
          <a:lstStyle/>
          <a:p>
            <a:pPr marL="762000" indent="-762000" algn="ctr" eaLnBrk="0" hangingPunct="0">
              <a:spcBef>
                <a:spcPct val="0"/>
              </a:spcBef>
            </a:pPr>
            <a:r>
              <a:rPr kumimoji="0" lang="zh-TW" altLang="en-US" sz="4000" b="1">
                <a:solidFill>
                  <a:schemeClr val="accent2"/>
                </a:solidFill>
                <a:effectLst>
                  <a:outerShdw blurRad="38100" dist="38100" dir="2700000" algn="tl">
                    <a:srgbClr val="C0C0C0"/>
                  </a:outerShdw>
                </a:effectLst>
              </a:rPr>
              <a:t>個資保護技術安全控制項目</a:t>
            </a:r>
            <a:r>
              <a:rPr kumimoji="0" lang="en-US" altLang="zh-TW" sz="3600" b="1" i="1">
                <a:solidFill>
                  <a:schemeClr val="accent2"/>
                </a:solidFill>
                <a:effectLst>
                  <a:outerShdw blurRad="38100" dist="38100" dir="2700000" algn="tl">
                    <a:srgbClr val="C0C0C0"/>
                  </a:outerShdw>
                </a:effectLst>
              </a:rPr>
              <a:t>(3/5)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0AADB93A-E071-4C95-AFCD-776F5BD38FD7}" type="slidenum">
              <a:rPr lang="en-US" altLang="zh-TW"/>
              <a:pPr/>
              <a:t>76</a:t>
            </a:fld>
            <a:endParaRPr lang="en-US" altLang="zh-TW"/>
          </a:p>
        </p:txBody>
      </p:sp>
      <p:sp>
        <p:nvSpPr>
          <p:cNvPr id="1577987" name="Rectangle 3"/>
          <p:cNvSpPr>
            <a:spLocks noGrp="1" noChangeArrowheads="1"/>
          </p:cNvSpPr>
          <p:nvPr>
            <p:ph type="body" idx="4294967295"/>
          </p:nvPr>
        </p:nvSpPr>
        <p:spPr>
          <a:xfrm>
            <a:off x="468313" y="1052513"/>
            <a:ext cx="8280400" cy="5472112"/>
          </a:xfrm>
        </p:spPr>
        <p:txBody>
          <a:bodyPr/>
          <a:lstStyle/>
          <a:p>
            <a:pPr>
              <a:lnSpc>
                <a:spcPct val="90000"/>
              </a:lnSpc>
            </a:pPr>
            <a:r>
              <a:rPr lang="en-US" altLang="zh-TW" sz="2400">
                <a:solidFill>
                  <a:srgbClr val="FF0000"/>
                </a:solidFill>
              </a:rPr>
              <a:t>MP-2 </a:t>
            </a:r>
            <a:r>
              <a:rPr lang="zh-TW" altLang="en-US" sz="2400">
                <a:solidFill>
                  <a:srgbClr val="FF0000"/>
                </a:solidFill>
              </a:rPr>
              <a:t>媒體存取</a:t>
            </a:r>
          </a:p>
          <a:p>
            <a:pPr>
              <a:lnSpc>
                <a:spcPct val="90000"/>
              </a:lnSpc>
              <a:buFont typeface="Wingdings" pitchFamily="2" charset="2"/>
              <a:buNone/>
            </a:pPr>
            <a:r>
              <a:rPr lang="zh-TW" altLang="en-US" sz="2400"/>
              <a:t>       機關可限制個資透過媒體存取，媒體亦包括具有資料儲存能力之可攜式行動裝置 </a:t>
            </a:r>
          </a:p>
          <a:p>
            <a:pPr>
              <a:lnSpc>
                <a:spcPct val="90000"/>
              </a:lnSpc>
            </a:pPr>
            <a:r>
              <a:rPr lang="en-US" altLang="zh-TW" sz="2400">
                <a:solidFill>
                  <a:srgbClr val="FF0000"/>
                </a:solidFill>
              </a:rPr>
              <a:t>MP-3 </a:t>
            </a:r>
            <a:r>
              <a:rPr lang="zh-TW" altLang="en-US" sz="2400">
                <a:solidFill>
                  <a:srgbClr val="FF0000"/>
                </a:solidFill>
              </a:rPr>
              <a:t>存放個資媒體等級標示</a:t>
            </a:r>
          </a:p>
          <a:p>
            <a:pPr>
              <a:lnSpc>
                <a:spcPct val="90000"/>
              </a:lnSpc>
              <a:buFont typeface="Wingdings" pitchFamily="2" charset="2"/>
              <a:buNone/>
            </a:pPr>
            <a:r>
              <a:rPr lang="zh-TW" altLang="en-US" sz="2400"/>
              <a:t>       機關應明確標示存有個資的電子或非電子媒體，並規劃媒體應如何處理與配置</a:t>
            </a:r>
          </a:p>
          <a:p>
            <a:pPr>
              <a:lnSpc>
                <a:spcPct val="90000"/>
              </a:lnSpc>
            </a:pPr>
            <a:r>
              <a:rPr lang="en-US" altLang="zh-TW" sz="2400">
                <a:solidFill>
                  <a:srgbClr val="FF0000"/>
                </a:solidFill>
              </a:rPr>
              <a:t>MP-4 </a:t>
            </a:r>
            <a:r>
              <a:rPr lang="zh-TW" altLang="en-US" sz="2400">
                <a:solidFill>
                  <a:srgbClr val="FF0000"/>
                </a:solidFill>
              </a:rPr>
              <a:t>妥善存放個資儲存媒體</a:t>
            </a:r>
          </a:p>
          <a:p>
            <a:pPr>
              <a:lnSpc>
                <a:spcPct val="90000"/>
              </a:lnSpc>
              <a:buFont typeface="Wingdings" pitchFamily="2" charset="2"/>
              <a:buNone/>
            </a:pPr>
            <a:r>
              <a:rPr lang="zh-TW" altLang="en-US" sz="2400"/>
              <a:t>       機關應確認妥善存放儲有個資的電子及非電子媒體。這些媒體經確認不再使用後，應使用適當技術、方式及流程予以適當銷毀或消磁 </a:t>
            </a:r>
          </a:p>
          <a:p>
            <a:pPr>
              <a:lnSpc>
                <a:spcPct val="90000"/>
              </a:lnSpc>
            </a:pPr>
            <a:r>
              <a:rPr lang="en-US" altLang="zh-TW" sz="2400">
                <a:solidFill>
                  <a:srgbClr val="FF0000"/>
                </a:solidFill>
              </a:rPr>
              <a:t>MP-5 </a:t>
            </a:r>
            <a:r>
              <a:rPr lang="zh-TW" altLang="en-US" sz="2400">
                <a:solidFill>
                  <a:srgbClr val="FF0000"/>
                </a:solidFill>
              </a:rPr>
              <a:t>妥善運輸個資儲存媒體</a:t>
            </a:r>
          </a:p>
          <a:p>
            <a:pPr>
              <a:lnSpc>
                <a:spcPct val="90000"/>
              </a:lnSpc>
              <a:buFont typeface="Wingdings" pitchFamily="2" charset="2"/>
              <a:buNone/>
            </a:pPr>
            <a:r>
              <a:rPr lang="zh-TW" altLang="en-US" sz="2400"/>
              <a:t>       機關應確認存有個資的電子及非電子媒體，於機關之外運輸時能得到妥善的保護，譬如將存有個資之資料進行加密或將媒體存放於上鎖的運送箱等方式 </a:t>
            </a:r>
          </a:p>
        </p:txBody>
      </p:sp>
      <p:sp>
        <p:nvSpPr>
          <p:cNvPr id="1577988" name="Rectangle 2"/>
          <p:cNvSpPr>
            <a:spLocks noChangeArrowheads="1"/>
          </p:cNvSpPr>
          <p:nvPr/>
        </p:nvSpPr>
        <p:spPr bwMode="auto">
          <a:xfrm>
            <a:off x="0" y="260350"/>
            <a:ext cx="9144000" cy="720725"/>
          </a:xfrm>
          <a:prstGeom prst="rect">
            <a:avLst/>
          </a:prstGeom>
          <a:noFill/>
          <a:ln w="9525">
            <a:noFill/>
            <a:miter lim="800000"/>
            <a:headEnd/>
            <a:tailEnd/>
          </a:ln>
        </p:spPr>
        <p:txBody>
          <a:bodyPr anchor="ctr"/>
          <a:lstStyle/>
          <a:p>
            <a:pPr marL="762000" indent="-762000" algn="ctr" eaLnBrk="0" hangingPunct="0">
              <a:spcBef>
                <a:spcPct val="0"/>
              </a:spcBef>
            </a:pPr>
            <a:r>
              <a:rPr kumimoji="0" lang="zh-TW" altLang="en-US" sz="4000" b="1">
                <a:solidFill>
                  <a:schemeClr val="accent2"/>
                </a:solidFill>
                <a:effectLst>
                  <a:outerShdw blurRad="38100" dist="38100" dir="2700000" algn="tl">
                    <a:srgbClr val="C0C0C0"/>
                  </a:outerShdw>
                </a:effectLst>
              </a:rPr>
              <a:t>個資保護技術安全控制項目</a:t>
            </a:r>
            <a:r>
              <a:rPr kumimoji="0" lang="en-US" altLang="zh-TW" sz="3600" b="1" i="1">
                <a:solidFill>
                  <a:schemeClr val="accent2"/>
                </a:solidFill>
                <a:effectLst>
                  <a:outerShdw blurRad="38100" dist="38100" dir="2700000" algn="tl">
                    <a:srgbClr val="C0C0C0"/>
                  </a:outerShdw>
                </a:effectLst>
              </a:rPr>
              <a:t>(4/5)</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5163BE6D-9F9F-4D10-BC0F-4DB38A2E80F9}" type="slidenum">
              <a:rPr lang="en-US" altLang="zh-TW"/>
              <a:pPr/>
              <a:t>77</a:t>
            </a:fld>
            <a:endParaRPr lang="en-US" altLang="zh-TW"/>
          </a:p>
        </p:txBody>
      </p:sp>
      <p:sp>
        <p:nvSpPr>
          <p:cNvPr id="1580035" name="Rectangle 3"/>
          <p:cNvSpPr>
            <a:spLocks noGrp="1" noChangeArrowheads="1"/>
          </p:cNvSpPr>
          <p:nvPr>
            <p:ph type="body" idx="4294967295"/>
          </p:nvPr>
        </p:nvSpPr>
        <p:spPr>
          <a:xfrm>
            <a:off x="468313" y="981075"/>
            <a:ext cx="8280400" cy="5876925"/>
          </a:xfrm>
        </p:spPr>
        <p:txBody>
          <a:bodyPr/>
          <a:lstStyle/>
          <a:p>
            <a:r>
              <a:rPr lang="en-US" altLang="zh-TW" sz="2400">
                <a:solidFill>
                  <a:srgbClr val="FF0000"/>
                </a:solidFill>
              </a:rPr>
              <a:t>MP-6 </a:t>
            </a:r>
            <a:r>
              <a:rPr lang="zh-TW" altLang="en-US" sz="2400">
                <a:solidFill>
                  <a:srgbClr val="FF0000"/>
                </a:solidFill>
              </a:rPr>
              <a:t>媒體淨化</a:t>
            </a:r>
          </a:p>
          <a:p>
            <a:pPr>
              <a:buFont typeface="Wingdings" pitchFamily="2" charset="2"/>
              <a:buNone/>
            </a:pPr>
            <a:r>
              <a:rPr lang="zh-TW" altLang="en-US" sz="2400"/>
              <a:t>       機關對存有個資之電子及非電子媒體於報廢或回收加工時應確認妥善處理。例如對電子媒體要確認其已被徹底消磁 </a:t>
            </a:r>
          </a:p>
          <a:p>
            <a:r>
              <a:rPr lang="en-US" altLang="zh-TW" sz="2400">
                <a:solidFill>
                  <a:srgbClr val="FF0000"/>
                </a:solidFill>
              </a:rPr>
              <a:t>SC-9 </a:t>
            </a:r>
            <a:r>
              <a:rPr lang="zh-TW" altLang="en-US" sz="2400">
                <a:solidFill>
                  <a:srgbClr val="FF0000"/>
                </a:solidFill>
              </a:rPr>
              <a:t>傳輸保密</a:t>
            </a:r>
          </a:p>
          <a:p>
            <a:pPr>
              <a:buFont typeface="Wingdings" pitchFamily="2" charset="2"/>
              <a:buNone/>
            </a:pPr>
            <a:r>
              <a:rPr lang="zh-TW" altLang="en-US" sz="2400"/>
              <a:t>       為確保個資保密及防止個資外洩，機關於個資傳輸前，應確認其已經過妥善加密 </a:t>
            </a:r>
          </a:p>
          <a:p>
            <a:r>
              <a:rPr lang="en-US" altLang="zh-TW" sz="2400">
                <a:solidFill>
                  <a:srgbClr val="FF0000"/>
                </a:solidFill>
              </a:rPr>
              <a:t>SC-28 </a:t>
            </a:r>
            <a:r>
              <a:rPr lang="zh-TW" altLang="en-US" sz="2400">
                <a:solidFill>
                  <a:srgbClr val="FF0000"/>
                </a:solidFill>
              </a:rPr>
              <a:t>硬碟及備份資料保護</a:t>
            </a:r>
          </a:p>
          <a:p>
            <a:pPr>
              <a:buFont typeface="Wingdings" pitchFamily="2" charset="2"/>
              <a:buNone/>
            </a:pPr>
            <a:r>
              <a:rPr lang="zh-TW" altLang="en-US" sz="2400"/>
              <a:t>       機關對於儲存於硬碟及備份媒體中的個資應以適當方式予以加密，以達成個資保密及防止外洩的目標 </a:t>
            </a:r>
          </a:p>
          <a:p>
            <a:r>
              <a:rPr lang="en-US" altLang="zh-TW" sz="2400">
                <a:solidFill>
                  <a:srgbClr val="FF0000"/>
                </a:solidFill>
              </a:rPr>
              <a:t>SI-4 </a:t>
            </a:r>
            <a:r>
              <a:rPr lang="zh-TW" altLang="en-US" sz="2400">
                <a:solidFill>
                  <a:srgbClr val="FF0000"/>
                </a:solidFill>
              </a:rPr>
              <a:t>資訊系統與網路監控</a:t>
            </a:r>
          </a:p>
          <a:p>
            <a:pPr>
              <a:buFont typeface="Wingdings" pitchFamily="2" charset="2"/>
              <a:buNone/>
            </a:pPr>
            <a:r>
              <a:rPr lang="zh-TW" altLang="en-US" sz="2400"/>
              <a:t>       機關應適當監控其資訊系統及內部網絡，以即時偵測個資於內部網路之異常傳輸</a:t>
            </a:r>
            <a:endParaRPr lang="zh-TW" altLang="en-US" sz="2400" b="0"/>
          </a:p>
        </p:txBody>
      </p:sp>
      <p:sp>
        <p:nvSpPr>
          <p:cNvPr id="1580036" name="Rectangle 2"/>
          <p:cNvSpPr>
            <a:spLocks noChangeArrowheads="1"/>
          </p:cNvSpPr>
          <p:nvPr/>
        </p:nvSpPr>
        <p:spPr bwMode="auto">
          <a:xfrm>
            <a:off x="0" y="260350"/>
            <a:ext cx="9144000" cy="720725"/>
          </a:xfrm>
          <a:prstGeom prst="rect">
            <a:avLst/>
          </a:prstGeom>
          <a:noFill/>
          <a:ln w="9525">
            <a:noFill/>
            <a:miter lim="800000"/>
            <a:headEnd/>
            <a:tailEnd/>
          </a:ln>
        </p:spPr>
        <p:txBody>
          <a:bodyPr anchor="ctr"/>
          <a:lstStyle/>
          <a:p>
            <a:pPr marL="762000" indent="-762000" algn="ctr" eaLnBrk="0" hangingPunct="0">
              <a:spcBef>
                <a:spcPct val="0"/>
              </a:spcBef>
            </a:pPr>
            <a:r>
              <a:rPr lang="zh-TW" altLang="en-US" sz="4000" b="1">
                <a:solidFill>
                  <a:schemeClr val="accent2"/>
                </a:solidFill>
                <a:effectLst>
                  <a:outerShdw blurRad="38100" dist="38100" dir="2700000" algn="tl">
                    <a:srgbClr val="C0C0C0"/>
                  </a:outerShdw>
                </a:effectLst>
              </a:rPr>
              <a:t>個資保護技術安全控制項目</a:t>
            </a:r>
            <a:r>
              <a:rPr kumimoji="0" lang="en-US" altLang="zh-TW" sz="3600" b="1" i="1">
                <a:solidFill>
                  <a:schemeClr val="accent2"/>
                </a:solidFill>
                <a:effectLst>
                  <a:outerShdw blurRad="38100" dist="38100" dir="2700000" algn="tl">
                    <a:srgbClr val="C0C0C0"/>
                  </a:outerShdw>
                </a:effectLst>
              </a:rPr>
              <a:t>(5/5)</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投影片編號版面配置區 5"/>
          <p:cNvSpPr>
            <a:spLocks noGrp="1"/>
          </p:cNvSpPr>
          <p:nvPr>
            <p:ph type="sldNum" sz="quarter" idx="12"/>
          </p:nvPr>
        </p:nvSpPr>
        <p:spPr/>
        <p:txBody>
          <a:bodyPr/>
          <a:lstStyle/>
          <a:p>
            <a:fld id="{68612BBF-9773-417C-8D51-EC4A24307667}" type="slidenum">
              <a:rPr lang="en-US" altLang="zh-TW"/>
              <a:pPr/>
              <a:t>78</a:t>
            </a:fld>
            <a:endParaRPr lang="en-US" altLang="zh-TW"/>
          </a:p>
        </p:txBody>
      </p:sp>
      <p:sp>
        <p:nvSpPr>
          <p:cNvPr id="1363970" name="Rectangle 2"/>
          <p:cNvSpPr>
            <a:spLocks noGrp="1" noChangeArrowheads="1"/>
          </p:cNvSpPr>
          <p:nvPr>
            <p:ph type="title"/>
          </p:nvPr>
        </p:nvSpPr>
        <p:spPr>
          <a:xfrm>
            <a:off x="685800" y="228600"/>
            <a:ext cx="7772400" cy="698500"/>
          </a:xfrm>
        </p:spPr>
        <p:txBody>
          <a:bodyPr/>
          <a:lstStyle/>
          <a:p>
            <a:r>
              <a:rPr lang="zh-TW" altLang="en-US" sz="4000"/>
              <a:t>執行階段</a:t>
            </a:r>
            <a:r>
              <a:rPr lang="en-US" altLang="zh-TW" sz="4000"/>
              <a:t>-</a:t>
            </a:r>
            <a:r>
              <a:rPr lang="zh-TW" altLang="en-US" sz="4000"/>
              <a:t>活動與任務</a:t>
            </a:r>
          </a:p>
        </p:txBody>
      </p:sp>
      <p:graphicFrame>
        <p:nvGraphicFramePr>
          <p:cNvPr id="1364035" name="Group 67"/>
          <p:cNvGraphicFramePr>
            <a:graphicFrameLocks noGrp="1"/>
          </p:cNvGraphicFramePr>
          <p:nvPr>
            <p:ph idx="1"/>
          </p:nvPr>
        </p:nvGraphicFramePr>
        <p:xfrm>
          <a:off x="684213" y="882650"/>
          <a:ext cx="7704137" cy="5913120"/>
        </p:xfrm>
        <a:graphic>
          <a:graphicData uri="http://schemas.openxmlformats.org/drawingml/2006/table">
            <a:tbl>
              <a:tblPr/>
              <a:tblGrid>
                <a:gridCol w="2479675"/>
                <a:gridCol w="5224462"/>
              </a:tblGrid>
              <a:tr h="201613">
                <a:tc gridSpan="2">
                  <a:txBody>
                    <a:bodyPr/>
                    <a:lstStyle/>
                    <a:p>
                      <a:pPr marL="0" marR="0" lvl="0" indent="0" algn="ctr" defTabSz="914400" rtl="0" eaLnBrk="1" fontAlgn="ctr"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rPr>
                        <a:t>活動與任務</a:t>
                      </a: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rPr>
                        <a:t>(Activity &amp; Task)</a:t>
                      </a:r>
                      <a:endParaRPr kumimoji="1" lang="en-US" altLang="zh-TW" sz="2000" b="1" i="1"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zh-TW" altLang="en-US"/>
                    </a:p>
                  </a:txBody>
                  <a:tcPr/>
                </a:tc>
              </a:tr>
              <a:tr h="203200">
                <a:tc rowSpan="5">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：確立人員權責角色</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：識別個資管理相關人員或群組角色</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：建立個資項目生命週期活動與個資管理角色之對應表</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：識別對應表內個資管理角色細部權責定義需求</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：完成人員權責角色定義</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5</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：轉換個資管理人員權責角色定義至相關應用系統權限定義</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rowSpan="6">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 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：建立個資管理程序</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：設計個資蒐集作業流程</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：設計個資處理作業流程</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：設計個資傳輸作業流程</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：設計個資事故管理作業流程</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5</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：設計個資管理稽核作業流程</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6</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：修訂組織內部管理制度文件</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rowSpan="5">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：建立安全控制措施</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：分析個資保護技術性安全控制項目基準值需求</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：規劃個人資料生命週期保護構面控制項目行動方案</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：規劃整體環境身分識別與存取管理構面控制項目行動方案</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：規劃基礎設施網路安全管理構面控制項目行動方案</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5</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：建置個資保護安全控制項目行動方案</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rowSpan="4">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Activity4</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：個資委外作業管理</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：檢視個資委外作業契約與範圍</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：調整個資委外作業契約與工作計畫書內容</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：規劃個資委外作業稽核計畫</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：執行個資委外作業稽核</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3">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 5</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：宣導與教育訓練　</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：規劃個資認知宣導活動</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：規劃個資管理認知與教育訓練計畫</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272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 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：執行個資管理認知與教育訓練計畫</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D1E550E7-83BB-46AF-A5DB-48C1E355AA01}" type="slidenum">
              <a:rPr lang="en-US" altLang="zh-TW"/>
              <a:pPr/>
              <a:t>79</a:t>
            </a:fld>
            <a:endParaRPr lang="en-US" altLang="zh-TW"/>
          </a:p>
        </p:txBody>
      </p:sp>
      <p:sp>
        <p:nvSpPr>
          <p:cNvPr id="1709058" name="Rectangle 2"/>
          <p:cNvSpPr>
            <a:spLocks noGrp="1" noChangeArrowheads="1"/>
          </p:cNvSpPr>
          <p:nvPr>
            <p:ph type="title"/>
          </p:nvPr>
        </p:nvSpPr>
        <p:spPr>
          <a:xfrm>
            <a:off x="685800" y="228600"/>
            <a:ext cx="7772400" cy="752475"/>
          </a:xfrm>
        </p:spPr>
        <p:txBody>
          <a:bodyPr/>
          <a:lstStyle/>
          <a:p>
            <a:r>
              <a:rPr lang="zh-TW" altLang="en-US" sz="4000"/>
              <a:t>執行階段</a:t>
            </a:r>
            <a:r>
              <a:rPr lang="en-US" altLang="zh-TW" sz="4000"/>
              <a:t>-</a:t>
            </a:r>
            <a:r>
              <a:rPr lang="zh-TW" altLang="en-US" sz="4000"/>
              <a:t>相關產出</a:t>
            </a:r>
            <a:r>
              <a:rPr lang="en-US" altLang="zh-TW" sz="3600" i="1"/>
              <a:t>(1/8)</a:t>
            </a:r>
          </a:p>
        </p:txBody>
      </p:sp>
      <p:sp>
        <p:nvSpPr>
          <p:cNvPr id="1709059" name="Rectangle 3"/>
          <p:cNvSpPr>
            <a:spLocks noChangeArrowheads="1"/>
          </p:cNvSpPr>
          <p:nvPr/>
        </p:nvSpPr>
        <p:spPr bwMode="auto">
          <a:xfrm>
            <a:off x="755650" y="936625"/>
            <a:ext cx="78057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spcBef>
                <a:spcPct val="0"/>
              </a:spcBef>
              <a:buFont typeface="Wingdings" pitchFamily="2" charset="2"/>
              <a:buChar char="Ø"/>
            </a:pPr>
            <a:r>
              <a:rPr lang="zh-TW" altLang="en-US" b="1">
                <a:solidFill>
                  <a:schemeClr val="accent2"/>
                </a:solidFill>
                <a:latin typeface="標楷體" pitchFamily="65" charset="-120"/>
              </a:rPr>
              <a:t>建立個資管理程序</a:t>
            </a:r>
            <a:r>
              <a:rPr lang="en-US" altLang="zh-TW" b="1">
                <a:solidFill>
                  <a:schemeClr val="accent2"/>
                </a:solidFill>
                <a:latin typeface="標楷體" pitchFamily="65" charset="-120"/>
              </a:rPr>
              <a:t>-</a:t>
            </a:r>
            <a:r>
              <a:rPr lang="zh-TW" altLang="en-US" b="1">
                <a:solidFill>
                  <a:schemeClr val="accent2"/>
                </a:solidFill>
                <a:latin typeface="標楷體" pitchFamily="65" charset="-120"/>
              </a:rPr>
              <a:t>個資蒐集作業流程</a:t>
            </a:r>
            <a:r>
              <a:rPr lang="en-US" altLang="zh-TW" b="1">
                <a:solidFill>
                  <a:schemeClr val="accent2"/>
                </a:solidFill>
                <a:latin typeface="標楷體" pitchFamily="65" charset="-120"/>
              </a:rPr>
              <a:t>(</a:t>
            </a:r>
            <a:r>
              <a:rPr lang="zh-TW" altLang="en-US" b="1">
                <a:solidFill>
                  <a:schemeClr val="accent2"/>
                </a:solidFill>
                <a:latin typeface="標楷體" pitchFamily="65" charset="-120"/>
              </a:rPr>
              <a:t>範例</a:t>
            </a:r>
            <a:r>
              <a:rPr lang="en-US" altLang="zh-TW" b="1">
                <a:solidFill>
                  <a:schemeClr val="accent2"/>
                </a:solidFill>
                <a:latin typeface="標楷體" pitchFamily="65" charset="-120"/>
              </a:rPr>
              <a:t>) </a:t>
            </a:r>
          </a:p>
        </p:txBody>
      </p:sp>
      <p:pic>
        <p:nvPicPr>
          <p:cNvPr id="1709060" name="Picture 4" descr="蒐集20110907"/>
          <p:cNvPicPr>
            <a:picLocks noChangeAspect="1" noChangeArrowheads="1"/>
          </p:cNvPicPr>
          <p:nvPr/>
        </p:nvPicPr>
        <p:blipFill>
          <a:blip r:embed="rId2" cstate="print"/>
          <a:srcRect/>
          <a:stretch>
            <a:fillRect/>
          </a:stretch>
        </p:blipFill>
        <p:spPr bwMode="auto">
          <a:xfrm>
            <a:off x="1647825" y="1341438"/>
            <a:ext cx="5183188" cy="532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投影片編號版面配置區 3"/>
          <p:cNvSpPr>
            <a:spLocks noGrp="1"/>
          </p:cNvSpPr>
          <p:nvPr>
            <p:ph type="sldNum" sz="quarter" idx="12"/>
          </p:nvPr>
        </p:nvSpPr>
        <p:spPr/>
        <p:txBody>
          <a:bodyPr/>
          <a:lstStyle/>
          <a:p>
            <a:fld id="{CAC592A2-F485-4D0D-A65E-5A48DEF42C1B}" type="slidenum">
              <a:rPr lang="en-US" altLang="zh-TW"/>
              <a:pPr/>
              <a:t>8</a:t>
            </a:fld>
            <a:endParaRPr lang="en-US" altLang="zh-TW"/>
          </a:p>
        </p:txBody>
      </p:sp>
      <p:sp>
        <p:nvSpPr>
          <p:cNvPr id="1728514" name="Oval 2"/>
          <p:cNvSpPr>
            <a:spLocks noChangeArrowheads="1"/>
          </p:cNvSpPr>
          <p:nvPr/>
        </p:nvSpPr>
        <p:spPr bwMode="auto">
          <a:xfrm>
            <a:off x="2438400" y="1600200"/>
            <a:ext cx="4510088" cy="3810000"/>
          </a:xfrm>
          <a:prstGeom prst="ellipse">
            <a:avLst/>
          </a:prstGeom>
          <a:noFill/>
          <a:ln w="57150">
            <a:solidFill>
              <a:srgbClr val="FFFF66"/>
            </a:solidFill>
            <a:round/>
            <a:headEnd/>
            <a:tailEnd/>
          </a:ln>
          <a:effectLst>
            <a:prstShdw prst="shdw17" dist="17961" dir="2700000">
              <a:srgbClr val="FFFF66">
                <a:gamma/>
                <a:shade val="60000"/>
                <a:invGamma/>
              </a:srgbClr>
            </a:prstShdw>
          </a:effectLst>
        </p:spPr>
        <p:txBody>
          <a:bodyPr wrap="none" anchor="ctr"/>
          <a:lstStyle/>
          <a:p>
            <a:endParaRPr lang="zh-TW" altLang="en-US"/>
          </a:p>
        </p:txBody>
      </p:sp>
      <p:sp>
        <p:nvSpPr>
          <p:cNvPr id="1728515" name="AutoShape 3"/>
          <p:cNvSpPr>
            <a:spLocks noChangeArrowheads="1"/>
          </p:cNvSpPr>
          <p:nvPr/>
        </p:nvSpPr>
        <p:spPr bwMode="auto">
          <a:xfrm>
            <a:off x="3124200" y="2286000"/>
            <a:ext cx="2971800" cy="2592388"/>
          </a:xfrm>
          <a:prstGeom prst="star8">
            <a:avLst>
              <a:gd name="adj" fmla="val 38250"/>
            </a:avLst>
          </a:prstGeom>
          <a:solidFill>
            <a:srgbClr val="6600FF"/>
          </a:solidFill>
          <a:ln w="9525">
            <a:solidFill>
              <a:schemeClr val="tx2"/>
            </a:solidFill>
            <a:miter lim="800000"/>
            <a:headEnd/>
            <a:tailEnd/>
          </a:ln>
          <a:effectLst>
            <a:prstShdw prst="shdw17" dist="17961" dir="2700000">
              <a:schemeClr val="tx2">
                <a:gamma/>
                <a:shade val="60000"/>
                <a:invGamma/>
              </a:schemeClr>
            </a:prstShdw>
          </a:effectLst>
        </p:spPr>
        <p:txBody>
          <a:bodyPr wrap="none" anchor="ctr"/>
          <a:lstStyle/>
          <a:p>
            <a:pPr algn="ctr">
              <a:lnSpc>
                <a:spcPct val="90000"/>
              </a:lnSpc>
              <a:spcBef>
                <a:spcPct val="0"/>
              </a:spcBef>
            </a:pPr>
            <a:r>
              <a:rPr lang="zh-TW" altLang="en-US" sz="3200">
                <a:solidFill>
                  <a:srgbClr val="FFFF00"/>
                </a:solidFill>
                <a:effectLst>
                  <a:outerShdw blurRad="38100" dist="38100" dir="2700000" algn="tl">
                    <a:srgbClr val="000000"/>
                  </a:outerShdw>
                </a:effectLst>
                <a:latin typeface="Arial" charset="0"/>
              </a:rPr>
              <a:t>當前政府</a:t>
            </a:r>
          </a:p>
          <a:p>
            <a:pPr algn="ctr">
              <a:lnSpc>
                <a:spcPct val="90000"/>
              </a:lnSpc>
              <a:spcBef>
                <a:spcPct val="0"/>
              </a:spcBef>
            </a:pPr>
            <a:r>
              <a:rPr lang="zh-TW" altLang="en-US" sz="3200">
                <a:solidFill>
                  <a:srgbClr val="FFFF00"/>
                </a:solidFill>
                <a:effectLst>
                  <a:outerShdw blurRad="38100" dist="38100" dir="2700000" algn="tl">
                    <a:srgbClr val="000000"/>
                  </a:outerShdw>
                </a:effectLst>
                <a:latin typeface="Arial" charset="0"/>
              </a:rPr>
              <a:t>資安威脅</a:t>
            </a:r>
          </a:p>
        </p:txBody>
      </p:sp>
      <p:sp>
        <p:nvSpPr>
          <p:cNvPr id="1728516" name="Rectangle 4"/>
          <p:cNvSpPr>
            <a:spLocks noChangeArrowheads="1"/>
          </p:cNvSpPr>
          <p:nvPr/>
        </p:nvSpPr>
        <p:spPr bwMode="auto">
          <a:xfrm>
            <a:off x="6248400" y="2492375"/>
            <a:ext cx="1676400" cy="914400"/>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模式翻新</a:t>
            </a:r>
          </a:p>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應變不易</a:t>
            </a:r>
          </a:p>
        </p:txBody>
      </p:sp>
      <p:sp>
        <p:nvSpPr>
          <p:cNvPr id="1728517" name="Rectangle 5"/>
          <p:cNvSpPr>
            <a:spLocks noChangeArrowheads="1"/>
          </p:cNvSpPr>
          <p:nvPr/>
        </p:nvSpPr>
        <p:spPr bwMode="auto">
          <a:xfrm>
            <a:off x="1403350" y="2492375"/>
            <a:ext cx="1639888" cy="889000"/>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設備微型</a:t>
            </a:r>
          </a:p>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管理不易</a:t>
            </a:r>
          </a:p>
        </p:txBody>
      </p:sp>
      <p:sp>
        <p:nvSpPr>
          <p:cNvPr id="1728518" name="Rectangle 6"/>
          <p:cNvSpPr>
            <a:spLocks noChangeArrowheads="1"/>
          </p:cNvSpPr>
          <p:nvPr/>
        </p:nvSpPr>
        <p:spPr bwMode="auto">
          <a:xfrm>
            <a:off x="4800600" y="1219200"/>
            <a:ext cx="1600200" cy="914400"/>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社交工程</a:t>
            </a:r>
          </a:p>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防不勝防</a:t>
            </a:r>
          </a:p>
        </p:txBody>
      </p:sp>
      <p:sp>
        <p:nvSpPr>
          <p:cNvPr id="1728519" name="Rectangle 7"/>
          <p:cNvSpPr>
            <a:spLocks noChangeArrowheads="1"/>
          </p:cNvSpPr>
          <p:nvPr/>
        </p:nvSpPr>
        <p:spPr bwMode="auto">
          <a:xfrm>
            <a:off x="1403350" y="3933825"/>
            <a:ext cx="1614488" cy="890588"/>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公務家辦</a:t>
            </a:r>
          </a:p>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擴增風險</a:t>
            </a:r>
          </a:p>
        </p:txBody>
      </p:sp>
      <p:sp>
        <p:nvSpPr>
          <p:cNvPr id="1728520" name="Rectangle 8"/>
          <p:cNvSpPr>
            <a:spLocks noChangeArrowheads="1"/>
          </p:cNvSpPr>
          <p:nvPr/>
        </p:nvSpPr>
        <p:spPr bwMode="auto">
          <a:xfrm>
            <a:off x="2743200" y="1219200"/>
            <a:ext cx="1608138" cy="895350"/>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鎖定目標</a:t>
            </a:r>
          </a:p>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精準攻擊</a:t>
            </a:r>
          </a:p>
        </p:txBody>
      </p:sp>
      <p:sp>
        <p:nvSpPr>
          <p:cNvPr id="1728521" name="Rectangle 9"/>
          <p:cNvSpPr>
            <a:spLocks noChangeArrowheads="1"/>
          </p:cNvSpPr>
          <p:nvPr/>
        </p:nvSpPr>
        <p:spPr bwMode="auto">
          <a:xfrm>
            <a:off x="6248400" y="3910013"/>
            <a:ext cx="1676400" cy="887412"/>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認知不足</a:t>
            </a:r>
          </a:p>
          <a:p>
            <a:pPr algn="ctr" eaLnBrk="0" hangingPunct="0">
              <a:lnSpc>
                <a:spcPct val="90000"/>
              </a:lnSpc>
              <a:spcBef>
                <a:spcPct val="0"/>
              </a:spcBef>
              <a:buClr>
                <a:schemeClr val="hlink"/>
              </a:buClr>
              <a:buSzPct val="60000"/>
              <a:buFont typeface="Wingdings" pitchFamily="2" charset="2"/>
              <a:buNone/>
            </a:pPr>
            <a:r>
              <a:rPr lang="zh-TW" altLang="en-US" sz="2800" b="1">
                <a:effectLst>
                  <a:outerShdw blurRad="38100" dist="38100" dir="2700000" algn="tl">
                    <a:srgbClr val="FFFFFF"/>
                  </a:outerShdw>
                </a:effectLst>
                <a:latin typeface="Arial" charset="0"/>
              </a:rPr>
              <a:t>警覺不夠</a:t>
            </a:r>
          </a:p>
        </p:txBody>
      </p:sp>
      <p:sp>
        <p:nvSpPr>
          <p:cNvPr id="1728522" name="Rectangle 10"/>
          <p:cNvSpPr>
            <a:spLocks noChangeArrowheads="1"/>
          </p:cNvSpPr>
          <p:nvPr/>
        </p:nvSpPr>
        <p:spPr bwMode="auto">
          <a:xfrm>
            <a:off x="2819400" y="5257800"/>
            <a:ext cx="1685925" cy="838200"/>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a:lnSpc>
                <a:spcPct val="90000"/>
              </a:lnSpc>
              <a:spcBef>
                <a:spcPct val="0"/>
              </a:spcBef>
            </a:pPr>
            <a:r>
              <a:rPr lang="zh-TW" altLang="en-US" sz="2800" b="1">
                <a:effectLst>
                  <a:outerShdw blurRad="38100" dist="38100" dir="2700000" algn="tl">
                    <a:srgbClr val="FFFFFF"/>
                  </a:outerShdw>
                </a:effectLst>
                <a:latin typeface="Arial" charset="0"/>
              </a:rPr>
              <a:t>駐外機構</a:t>
            </a:r>
          </a:p>
          <a:p>
            <a:pPr algn="ctr">
              <a:lnSpc>
                <a:spcPct val="90000"/>
              </a:lnSpc>
              <a:spcBef>
                <a:spcPct val="0"/>
              </a:spcBef>
            </a:pPr>
            <a:r>
              <a:rPr lang="zh-TW" altLang="en-US" sz="2800" b="1">
                <a:effectLst>
                  <a:outerShdw blurRad="38100" dist="38100" dir="2700000" algn="tl">
                    <a:srgbClr val="FFFFFF"/>
                  </a:outerShdw>
                </a:effectLst>
                <a:latin typeface="Arial" charset="0"/>
              </a:rPr>
              <a:t>鞭長莫及</a:t>
            </a:r>
          </a:p>
        </p:txBody>
      </p:sp>
      <p:sp>
        <p:nvSpPr>
          <p:cNvPr id="1728523" name="Rectangle 11"/>
          <p:cNvSpPr>
            <a:spLocks noChangeArrowheads="1"/>
          </p:cNvSpPr>
          <p:nvPr/>
        </p:nvSpPr>
        <p:spPr bwMode="auto">
          <a:xfrm>
            <a:off x="4859338" y="5300663"/>
            <a:ext cx="1676400" cy="792162"/>
          </a:xfrm>
          <a:prstGeom prst="rect">
            <a:avLst/>
          </a:prstGeom>
          <a:solidFill>
            <a:srgbClr val="FF0000">
              <a:alpha val="86000"/>
            </a:srgbClr>
          </a:solidFill>
          <a:ln w="9525" algn="ctr">
            <a:noFill/>
            <a:miter lim="800000"/>
            <a:headEnd/>
            <a:tailEnd/>
          </a:ln>
          <a:effectLst/>
          <a:scene3d>
            <a:camera prst="legacyObliqueTopRight"/>
            <a:lightRig rig="legacyFlat3" dir="b"/>
          </a:scene3d>
          <a:sp3d extrusionH="100000" prstMaterial="legacyMatte">
            <a:bevelT w="13500" h="13500" prst="angle"/>
            <a:bevelB w="13500" h="13500" prst="angle"/>
            <a:extrusionClr>
              <a:srgbClr val="FF0000"/>
            </a:extrusionClr>
          </a:sp3d>
        </p:spPr>
        <p:txBody>
          <a:bodyPr wrap="none" anchor="ctr">
            <a:flatTx/>
          </a:bodyPr>
          <a:lstStyle/>
          <a:p>
            <a:pPr algn="ctr">
              <a:lnSpc>
                <a:spcPct val="90000"/>
              </a:lnSpc>
              <a:spcBef>
                <a:spcPct val="0"/>
              </a:spcBef>
            </a:pPr>
            <a:r>
              <a:rPr lang="zh-TW" altLang="en-US" sz="2800" b="1">
                <a:effectLst>
                  <a:outerShdw blurRad="38100" dist="38100" dir="2700000" algn="tl">
                    <a:srgbClr val="FFFFFF"/>
                  </a:outerShdw>
                </a:effectLst>
                <a:latin typeface="Arial" charset="0"/>
              </a:rPr>
              <a:t>人力預算</a:t>
            </a:r>
          </a:p>
          <a:p>
            <a:pPr algn="ctr">
              <a:lnSpc>
                <a:spcPct val="90000"/>
              </a:lnSpc>
              <a:spcBef>
                <a:spcPct val="0"/>
              </a:spcBef>
            </a:pPr>
            <a:r>
              <a:rPr lang="zh-TW" altLang="en-US" sz="2800" b="1">
                <a:effectLst>
                  <a:outerShdw blurRad="38100" dist="38100" dir="2700000" algn="tl">
                    <a:srgbClr val="FFFFFF"/>
                  </a:outerShdw>
                </a:effectLst>
                <a:latin typeface="Arial" charset="0"/>
              </a:rPr>
              <a:t>專業不足</a:t>
            </a:r>
          </a:p>
        </p:txBody>
      </p:sp>
      <p:sp>
        <p:nvSpPr>
          <p:cNvPr id="1728524" name="Rectangle 12"/>
          <p:cNvSpPr>
            <a:spLocks noChangeArrowheads="1"/>
          </p:cNvSpPr>
          <p:nvPr/>
        </p:nvSpPr>
        <p:spPr bwMode="auto">
          <a:xfrm>
            <a:off x="228600" y="188913"/>
            <a:ext cx="8686800" cy="792162"/>
          </a:xfrm>
          <a:prstGeom prst="rect">
            <a:avLst/>
          </a:prstGeom>
          <a:noFill/>
          <a:ln w="9525">
            <a:noFill/>
            <a:miter lim="800000"/>
            <a:headEnd/>
            <a:tailEnd/>
          </a:ln>
          <a:effectLst/>
        </p:spPr>
        <p:txBody>
          <a:bodyPr anchor="ctr"/>
          <a:lstStyle/>
          <a:p>
            <a:pPr algn="ctr">
              <a:lnSpc>
                <a:spcPct val="120000"/>
              </a:lnSpc>
              <a:spcBef>
                <a:spcPct val="0"/>
              </a:spcBef>
            </a:pPr>
            <a:r>
              <a:rPr lang="zh-TW" altLang="en-US" sz="4000" b="1">
                <a:solidFill>
                  <a:schemeClr val="accent2"/>
                </a:solidFill>
                <a:effectLst>
                  <a:outerShdw blurRad="38100" dist="38100" dir="2700000" algn="tl">
                    <a:srgbClr val="C0C0C0"/>
                  </a:outerShdw>
                </a:effectLst>
              </a:rPr>
              <a:t>當前政府資安威脅</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F80C8ABB-A1EC-4442-9198-2DADB0F3DDCB}" type="slidenum">
              <a:rPr lang="en-US" altLang="zh-TW"/>
              <a:pPr/>
              <a:t>80</a:t>
            </a:fld>
            <a:endParaRPr lang="en-US" altLang="zh-TW"/>
          </a:p>
        </p:txBody>
      </p:sp>
      <p:sp>
        <p:nvSpPr>
          <p:cNvPr id="1606660" name="Rectangle 4"/>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06661" name="Rectangle 5"/>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06662" name="Rectangle 9"/>
          <p:cNvSpPr>
            <a:spLocks noChangeArrowheads="1"/>
          </p:cNvSpPr>
          <p:nvPr/>
        </p:nvSpPr>
        <p:spPr bwMode="auto">
          <a:xfrm>
            <a:off x="811213" y="-3095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pic>
        <p:nvPicPr>
          <p:cNvPr id="1606663" name="Picture 8" descr="處理20110907"/>
          <p:cNvPicPr>
            <a:picLocks noChangeAspect="1" noChangeArrowheads="1"/>
          </p:cNvPicPr>
          <p:nvPr/>
        </p:nvPicPr>
        <p:blipFill>
          <a:blip r:embed="rId3" cstate="print"/>
          <a:srcRect/>
          <a:stretch>
            <a:fillRect/>
          </a:stretch>
        </p:blipFill>
        <p:spPr bwMode="auto">
          <a:xfrm>
            <a:off x="1042988" y="836613"/>
            <a:ext cx="6481762" cy="5976937"/>
          </a:xfrm>
          <a:prstGeom prst="rect">
            <a:avLst/>
          </a:prstGeom>
          <a:noFill/>
          <a:ln w="9525">
            <a:noFill/>
            <a:miter lim="800000"/>
            <a:headEnd/>
            <a:tailEnd/>
          </a:ln>
        </p:spPr>
      </p:pic>
      <p:sp>
        <p:nvSpPr>
          <p:cNvPr id="1606664" name="Rectangle 8"/>
          <p:cNvSpPr>
            <a:spLocks noChangeArrowheads="1"/>
          </p:cNvSpPr>
          <p:nvPr/>
        </p:nvSpPr>
        <p:spPr bwMode="auto">
          <a:xfrm>
            <a:off x="684213" y="0"/>
            <a:ext cx="7772400" cy="549275"/>
          </a:xfrm>
          <a:prstGeom prst="rect">
            <a:avLst/>
          </a:prstGeom>
          <a:noFill/>
          <a:ln w="9525">
            <a:noFill/>
            <a:miter lim="800000"/>
            <a:headEnd/>
            <a:tailEnd/>
          </a:ln>
          <a:effectLst/>
        </p:spPr>
        <p:txBody>
          <a:bodyPr anchor="ctr"/>
          <a:lstStyle/>
          <a:p>
            <a:pPr algn="ctr">
              <a:spcBef>
                <a:spcPct val="0"/>
              </a:spcBef>
            </a:pPr>
            <a:r>
              <a:rPr lang="zh-TW" altLang="en-US" sz="3600" b="1">
                <a:solidFill>
                  <a:schemeClr val="accent2"/>
                </a:solidFill>
                <a:effectLst>
                  <a:outerShdw blurRad="38100" dist="38100" dir="2700000" algn="tl">
                    <a:srgbClr val="C0C0C0"/>
                  </a:outerShdw>
                </a:effectLst>
              </a:rPr>
              <a:t>執行階段</a:t>
            </a:r>
            <a:r>
              <a:rPr lang="en-US" altLang="zh-TW" sz="3600" b="1">
                <a:solidFill>
                  <a:schemeClr val="accent2"/>
                </a:solidFill>
                <a:effectLst>
                  <a:outerShdw blurRad="38100" dist="38100" dir="2700000" algn="tl">
                    <a:srgbClr val="C0C0C0"/>
                  </a:outerShdw>
                </a:effectLst>
              </a:rPr>
              <a:t>-</a:t>
            </a:r>
            <a:r>
              <a:rPr lang="zh-TW" altLang="en-US" sz="3600" b="1">
                <a:solidFill>
                  <a:schemeClr val="accent2"/>
                </a:solidFill>
                <a:effectLst>
                  <a:outerShdw blurRad="38100" dist="38100" dir="2700000" algn="tl">
                    <a:srgbClr val="C0C0C0"/>
                  </a:outerShdw>
                </a:effectLst>
              </a:rPr>
              <a:t>相關產出</a:t>
            </a:r>
            <a:r>
              <a:rPr lang="en-US" altLang="zh-TW" sz="3200" b="1" i="1">
                <a:solidFill>
                  <a:schemeClr val="accent2"/>
                </a:solidFill>
                <a:effectLst>
                  <a:outerShdw blurRad="38100" dist="38100" dir="2700000" algn="tl">
                    <a:srgbClr val="C0C0C0"/>
                  </a:outerShdw>
                </a:effectLst>
              </a:rPr>
              <a:t>(2/8)</a:t>
            </a:r>
          </a:p>
        </p:txBody>
      </p:sp>
      <p:sp>
        <p:nvSpPr>
          <p:cNvPr id="1606665" name="Rectangle 9"/>
          <p:cNvSpPr>
            <a:spLocks noChangeArrowheads="1"/>
          </p:cNvSpPr>
          <p:nvPr/>
        </p:nvSpPr>
        <p:spPr bwMode="auto">
          <a:xfrm>
            <a:off x="539750" y="476250"/>
            <a:ext cx="8077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spcBef>
                <a:spcPct val="0"/>
              </a:spcBef>
              <a:buFont typeface="Wingdings" pitchFamily="2" charset="2"/>
              <a:buChar char="Ø"/>
            </a:pPr>
            <a:r>
              <a:rPr lang="zh-TW" altLang="en-US" b="1">
                <a:solidFill>
                  <a:schemeClr val="accent2"/>
                </a:solidFill>
                <a:latin typeface="標楷體" pitchFamily="65" charset="-120"/>
              </a:rPr>
              <a:t>建立個資管理程序</a:t>
            </a:r>
            <a:r>
              <a:rPr lang="en-US" altLang="zh-TW" b="1">
                <a:solidFill>
                  <a:schemeClr val="accent2"/>
                </a:solidFill>
                <a:latin typeface="標楷體" pitchFamily="65" charset="-120"/>
              </a:rPr>
              <a:t>-</a:t>
            </a:r>
            <a:r>
              <a:rPr lang="zh-TW" altLang="en-US" b="1">
                <a:solidFill>
                  <a:schemeClr val="accent2"/>
                </a:solidFill>
                <a:latin typeface="標楷體" pitchFamily="65" charset="-120"/>
              </a:rPr>
              <a:t>個資處理作業流程</a:t>
            </a:r>
            <a:r>
              <a:rPr lang="en-US" altLang="zh-TW" b="1">
                <a:solidFill>
                  <a:schemeClr val="accent2"/>
                </a:solidFill>
                <a:latin typeface="標楷體" pitchFamily="65" charset="-120"/>
              </a:rPr>
              <a:t>(</a:t>
            </a:r>
            <a:r>
              <a:rPr lang="zh-TW" altLang="en-US" b="1">
                <a:solidFill>
                  <a:schemeClr val="accent2"/>
                </a:solidFill>
                <a:latin typeface="標楷體" pitchFamily="65" charset="-120"/>
              </a:rPr>
              <a:t>範例</a:t>
            </a:r>
            <a:r>
              <a:rPr lang="en-US" altLang="zh-TW" b="1">
                <a:solidFill>
                  <a:schemeClr val="accent2"/>
                </a:solidFill>
                <a:latin typeface="標楷體" pitchFamily="65" charset="-12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fld id="{A6F2F75F-1CFA-4F38-9A1D-2CF8E70C0230}" type="slidenum">
              <a:rPr lang="en-US" altLang="zh-TW"/>
              <a:pPr/>
              <a:t>81</a:t>
            </a:fld>
            <a:endParaRPr lang="en-US" altLang="zh-TW"/>
          </a:p>
        </p:txBody>
      </p:sp>
      <p:sp>
        <p:nvSpPr>
          <p:cNvPr id="1608708" name="Rectangle 4"/>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08709" name="Rectangle 5"/>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08710" name="Rectangle 6"/>
          <p:cNvSpPr>
            <a:spLocks noChangeArrowheads="1"/>
          </p:cNvSpPr>
          <p:nvPr/>
        </p:nvSpPr>
        <p:spPr bwMode="auto">
          <a:xfrm>
            <a:off x="811213" y="-3095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08711" name="Rectangle 9"/>
          <p:cNvSpPr>
            <a:spLocks noChangeArrowheads="1"/>
          </p:cNvSpPr>
          <p:nvPr/>
        </p:nvSpPr>
        <p:spPr bwMode="auto">
          <a:xfrm>
            <a:off x="1622425" y="-2206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pic>
        <p:nvPicPr>
          <p:cNvPr id="1608712" name="Picture 8" descr="儲存20110907"/>
          <p:cNvPicPr>
            <a:picLocks noChangeAspect="1" noChangeArrowheads="1"/>
          </p:cNvPicPr>
          <p:nvPr/>
        </p:nvPicPr>
        <p:blipFill>
          <a:blip r:embed="rId3" cstate="print"/>
          <a:srcRect/>
          <a:stretch>
            <a:fillRect/>
          </a:stretch>
        </p:blipFill>
        <p:spPr bwMode="auto">
          <a:xfrm>
            <a:off x="1042988" y="836613"/>
            <a:ext cx="6337300" cy="5976937"/>
          </a:xfrm>
          <a:prstGeom prst="rect">
            <a:avLst/>
          </a:prstGeom>
          <a:noFill/>
          <a:ln w="9525">
            <a:noFill/>
            <a:miter lim="800000"/>
            <a:headEnd/>
            <a:tailEnd/>
          </a:ln>
        </p:spPr>
      </p:pic>
      <p:sp>
        <p:nvSpPr>
          <p:cNvPr id="1608713" name="Rectangle 9"/>
          <p:cNvSpPr>
            <a:spLocks noChangeArrowheads="1"/>
          </p:cNvSpPr>
          <p:nvPr/>
        </p:nvSpPr>
        <p:spPr bwMode="auto">
          <a:xfrm>
            <a:off x="684213" y="0"/>
            <a:ext cx="7772400" cy="549275"/>
          </a:xfrm>
          <a:prstGeom prst="rect">
            <a:avLst/>
          </a:prstGeom>
          <a:noFill/>
          <a:ln w="9525">
            <a:noFill/>
            <a:miter lim="800000"/>
            <a:headEnd/>
            <a:tailEnd/>
          </a:ln>
          <a:effectLst/>
        </p:spPr>
        <p:txBody>
          <a:bodyPr anchor="ctr"/>
          <a:lstStyle/>
          <a:p>
            <a:pPr algn="ctr">
              <a:spcBef>
                <a:spcPct val="0"/>
              </a:spcBef>
            </a:pPr>
            <a:r>
              <a:rPr lang="zh-TW" altLang="en-US" sz="3600" b="1">
                <a:solidFill>
                  <a:schemeClr val="accent2"/>
                </a:solidFill>
                <a:effectLst>
                  <a:outerShdw blurRad="38100" dist="38100" dir="2700000" algn="tl">
                    <a:srgbClr val="C0C0C0"/>
                  </a:outerShdw>
                </a:effectLst>
              </a:rPr>
              <a:t>執行階段</a:t>
            </a:r>
            <a:r>
              <a:rPr lang="en-US" altLang="zh-TW" sz="3600" b="1">
                <a:solidFill>
                  <a:schemeClr val="accent2"/>
                </a:solidFill>
                <a:effectLst>
                  <a:outerShdw blurRad="38100" dist="38100" dir="2700000" algn="tl">
                    <a:srgbClr val="C0C0C0"/>
                  </a:outerShdw>
                </a:effectLst>
              </a:rPr>
              <a:t>-</a:t>
            </a:r>
            <a:r>
              <a:rPr lang="zh-TW" altLang="en-US" sz="3600" b="1">
                <a:solidFill>
                  <a:schemeClr val="accent2"/>
                </a:solidFill>
                <a:effectLst>
                  <a:outerShdw blurRad="38100" dist="38100" dir="2700000" algn="tl">
                    <a:srgbClr val="C0C0C0"/>
                  </a:outerShdw>
                </a:effectLst>
              </a:rPr>
              <a:t>相關產出</a:t>
            </a:r>
            <a:r>
              <a:rPr lang="en-US" altLang="zh-TW" sz="3200" b="1" i="1">
                <a:solidFill>
                  <a:schemeClr val="accent2"/>
                </a:solidFill>
                <a:effectLst>
                  <a:outerShdw blurRad="38100" dist="38100" dir="2700000" algn="tl">
                    <a:srgbClr val="C0C0C0"/>
                  </a:outerShdw>
                </a:effectLst>
              </a:rPr>
              <a:t>(3/8)</a:t>
            </a:r>
          </a:p>
        </p:txBody>
      </p:sp>
      <p:sp>
        <p:nvSpPr>
          <p:cNvPr id="1608714" name="Rectangle 10"/>
          <p:cNvSpPr>
            <a:spLocks noChangeArrowheads="1"/>
          </p:cNvSpPr>
          <p:nvPr/>
        </p:nvSpPr>
        <p:spPr bwMode="auto">
          <a:xfrm>
            <a:off x="539750" y="476250"/>
            <a:ext cx="8077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spcBef>
                <a:spcPct val="0"/>
              </a:spcBef>
              <a:buFont typeface="Wingdings" pitchFamily="2" charset="2"/>
              <a:buChar char="Ø"/>
            </a:pPr>
            <a:r>
              <a:rPr lang="zh-TW" altLang="en-US" b="1">
                <a:solidFill>
                  <a:schemeClr val="accent2"/>
                </a:solidFill>
                <a:latin typeface="標楷體" pitchFamily="65" charset="-120"/>
              </a:rPr>
              <a:t>建立個資管理程序</a:t>
            </a:r>
            <a:r>
              <a:rPr lang="en-US" altLang="zh-TW" b="1">
                <a:solidFill>
                  <a:schemeClr val="accent2"/>
                </a:solidFill>
                <a:latin typeface="標楷體" pitchFamily="65" charset="-120"/>
              </a:rPr>
              <a:t>-</a:t>
            </a:r>
            <a:r>
              <a:rPr lang="zh-TW" altLang="en-US" b="1">
                <a:solidFill>
                  <a:schemeClr val="accent2"/>
                </a:solidFill>
                <a:latin typeface="標楷體" pitchFamily="65" charset="-120"/>
              </a:rPr>
              <a:t>個資儲存作業流程</a:t>
            </a:r>
            <a:r>
              <a:rPr lang="en-US" altLang="zh-TW" b="1">
                <a:solidFill>
                  <a:schemeClr val="accent2"/>
                </a:solidFill>
                <a:latin typeface="標楷體" pitchFamily="65" charset="-120"/>
              </a:rPr>
              <a:t>(</a:t>
            </a:r>
            <a:r>
              <a:rPr lang="zh-TW" altLang="en-US" b="1">
                <a:solidFill>
                  <a:schemeClr val="accent2"/>
                </a:solidFill>
                <a:latin typeface="標楷體" pitchFamily="65" charset="-120"/>
              </a:rPr>
              <a:t>範例</a:t>
            </a:r>
            <a:r>
              <a:rPr lang="en-US" altLang="zh-TW" b="1">
                <a:solidFill>
                  <a:schemeClr val="accent2"/>
                </a:solidFill>
                <a:latin typeface="標楷體" pitchFamily="65" charset="-120"/>
              </a:rPr>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fld id="{448AEFED-D162-491D-A29E-9E5D330FB96D}" type="slidenum">
              <a:rPr lang="en-US" altLang="zh-TW"/>
              <a:pPr/>
              <a:t>82</a:t>
            </a:fld>
            <a:endParaRPr lang="en-US" altLang="zh-TW"/>
          </a:p>
        </p:txBody>
      </p:sp>
      <p:sp>
        <p:nvSpPr>
          <p:cNvPr id="1610756" name="Rectangle 4"/>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0757" name="Rectangle 5"/>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0758" name="Rectangle 6"/>
          <p:cNvSpPr>
            <a:spLocks noChangeArrowheads="1"/>
          </p:cNvSpPr>
          <p:nvPr/>
        </p:nvSpPr>
        <p:spPr bwMode="auto">
          <a:xfrm>
            <a:off x="811213" y="-3095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0759" name="Rectangle 9"/>
          <p:cNvSpPr>
            <a:spLocks noChangeArrowheads="1"/>
          </p:cNvSpPr>
          <p:nvPr/>
        </p:nvSpPr>
        <p:spPr bwMode="auto">
          <a:xfrm>
            <a:off x="1579563" y="-123825"/>
            <a:ext cx="5984875"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pic>
        <p:nvPicPr>
          <p:cNvPr id="1610760" name="Picture 8" descr="刪除20110907"/>
          <p:cNvPicPr>
            <a:picLocks noChangeAspect="1" noChangeArrowheads="1"/>
          </p:cNvPicPr>
          <p:nvPr/>
        </p:nvPicPr>
        <p:blipFill>
          <a:blip r:embed="rId3" cstate="print"/>
          <a:srcRect/>
          <a:stretch>
            <a:fillRect/>
          </a:stretch>
        </p:blipFill>
        <p:spPr bwMode="auto">
          <a:xfrm>
            <a:off x="1042988" y="836613"/>
            <a:ext cx="6337300" cy="5976937"/>
          </a:xfrm>
          <a:prstGeom prst="rect">
            <a:avLst/>
          </a:prstGeom>
          <a:noFill/>
          <a:ln w="9525">
            <a:noFill/>
            <a:miter lim="800000"/>
            <a:headEnd/>
            <a:tailEnd/>
          </a:ln>
        </p:spPr>
      </p:pic>
      <p:sp>
        <p:nvSpPr>
          <p:cNvPr id="1610761" name="Rectangle 9"/>
          <p:cNvSpPr>
            <a:spLocks noChangeArrowheads="1"/>
          </p:cNvSpPr>
          <p:nvPr/>
        </p:nvSpPr>
        <p:spPr bwMode="auto">
          <a:xfrm>
            <a:off x="684213" y="0"/>
            <a:ext cx="7772400" cy="549275"/>
          </a:xfrm>
          <a:prstGeom prst="rect">
            <a:avLst/>
          </a:prstGeom>
          <a:noFill/>
          <a:ln w="9525">
            <a:noFill/>
            <a:miter lim="800000"/>
            <a:headEnd/>
            <a:tailEnd/>
          </a:ln>
          <a:effectLst/>
        </p:spPr>
        <p:txBody>
          <a:bodyPr anchor="ctr"/>
          <a:lstStyle/>
          <a:p>
            <a:pPr algn="ctr">
              <a:spcBef>
                <a:spcPct val="0"/>
              </a:spcBef>
            </a:pPr>
            <a:r>
              <a:rPr lang="zh-TW" altLang="en-US" sz="3600" b="1">
                <a:solidFill>
                  <a:schemeClr val="accent2"/>
                </a:solidFill>
                <a:effectLst>
                  <a:outerShdw blurRad="38100" dist="38100" dir="2700000" algn="tl">
                    <a:srgbClr val="C0C0C0"/>
                  </a:outerShdw>
                </a:effectLst>
              </a:rPr>
              <a:t>執行階段</a:t>
            </a:r>
            <a:r>
              <a:rPr lang="en-US" altLang="zh-TW" sz="3600" b="1">
                <a:solidFill>
                  <a:schemeClr val="accent2"/>
                </a:solidFill>
                <a:effectLst>
                  <a:outerShdw blurRad="38100" dist="38100" dir="2700000" algn="tl">
                    <a:srgbClr val="C0C0C0"/>
                  </a:outerShdw>
                </a:effectLst>
              </a:rPr>
              <a:t>-</a:t>
            </a:r>
            <a:r>
              <a:rPr lang="zh-TW" altLang="en-US" sz="3600" b="1">
                <a:solidFill>
                  <a:schemeClr val="accent2"/>
                </a:solidFill>
                <a:effectLst>
                  <a:outerShdw blurRad="38100" dist="38100" dir="2700000" algn="tl">
                    <a:srgbClr val="C0C0C0"/>
                  </a:outerShdw>
                </a:effectLst>
              </a:rPr>
              <a:t>相關產出</a:t>
            </a:r>
            <a:r>
              <a:rPr lang="en-US" altLang="zh-TW" sz="3200" b="1" i="1">
                <a:solidFill>
                  <a:schemeClr val="accent2"/>
                </a:solidFill>
                <a:effectLst>
                  <a:outerShdw blurRad="38100" dist="38100" dir="2700000" algn="tl">
                    <a:srgbClr val="C0C0C0"/>
                  </a:outerShdw>
                </a:effectLst>
              </a:rPr>
              <a:t>(4/8)</a:t>
            </a:r>
          </a:p>
        </p:txBody>
      </p:sp>
      <p:sp>
        <p:nvSpPr>
          <p:cNvPr id="1610762" name="Rectangle 10"/>
          <p:cNvSpPr>
            <a:spLocks noChangeArrowheads="1"/>
          </p:cNvSpPr>
          <p:nvPr/>
        </p:nvSpPr>
        <p:spPr bwMode="auto">
          <a:xfrm>
            <a:off x="0" y="45085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spcBef>
                <a:spcPct val="0"/>
              </a:spcBef>
              <a:buFont typeface="Wingdings" pitchFamily="2" charset="2"/>
              <a:buChar char="Ø"/>
            </a:pPr>
            <a:r>
              <a:rPr lang="zh-TW" altLang="en-US" b="1">
                <a:solidFill>
                  <a:schemeClr val="accent2"/>
                </a:solidFill>
                <a:latin typeface="標楷體" pitchFamily="65" charset="-120"/>
              </a:rPr>
              <a:t>建立個資管理程序</a:t>
            </a:r>
            <a:r>
              <a:rPr lang="en-US" altLang="zh-TW" b="1">
                <a:solidFill>
                  <a:schemeClr val="accent2"/>
                </a:solidFill>
                <a:latin typeface="標楷體" pitchFamily="65" charset="-120"/>
              </a:rPr>
              <a:t>-</a:t>
            </a:r>
            <a:r>
              <a:rPr lang="zh-TW" altLang="en-US" b="1">
                <a:solidFill>
                  <a:schemeClr val="accent2"/>
                </a:solidFill>
                <a:latin typeface="標楷體" pitchFamily="65" charset="-120"/>
              </a:rPr>
              <a:t>個資刪除、銷毀及淨化作業流程</a:t>
            </a:r>
            <a:r>
              <a:rPr lang="en-US" altLang="zh-TW" b="1">
                <a:solidFill>
                  <a:schemeClr val="accent2"/>
                </a:solidFill>
                <a:latin typeface="標楷體" pitchFamily="65" charset="-120"/>
              </a:rPr>
              <a:t>(</a:t>
            </a:r>
            <a:r>
              <a:rPr lang="zh-TW" altLang="en-US" b="1">
                <a:solidFill>
                  <a:schemeClr val="accent2"/>
                </a:solidFill>
                <a:latin typeface="標楷體" pitchFamily="65" charset="-120"/>
              </a:rPr>
              <a:t>範例</a:t>
            </a:r>
            <a:r>
              <a:rPr lang="en-US" altLang="zh-TW" b="1">
                <a:solidFill>
                  <a:schemeClr val="accent2"/>
                </a:solidFill>
                <a:latin typeface="標楷體" pitchFamily="65" charset="-120"/>
              </a:rPr>
              <a:t>)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3"/>
          <p:cNvSpPr>
            <a:spLocks noGrp="1"/>
          </p:cNvSpPr>
          <p:nvPr>
            <p:ph type="sldNum" sz="quarter" idx="12"/>
          </p:nvPr>
        </p:nvSpPr>
        <p:spPr/>
        <p:txBody>
          <a:bodyPr/>
          <a:lstStyle/>
          <a:p>
            <a:fld id="{FE848311-ED56-4632-8B38-B3C439F1EC4D}" type="slidenum">
              <a:rPr lang="en-US" altLang="zh-TW"/>
              <a:pPr/>
              <a:t>83</a:t>
            </a:fld>
            <a:endParaRPr lang="en-US" altLang="zh-TW"/>
          </a:p>
        </p:txBody>
      </p:sp>
      <p:sp>
        <p:nvSpPr>
          <p:cNvPr id="1612804" name="Rectangle 4"/>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2805" name="Rectangle 5"/>
          <p:cNvSpPr>
            <a:spLocks noChangeArrowheads="1"/>
          </p:cNvSpPr>
          <p:nvPr/>
        </p:nvSpPr>
        <p:spPr bwMode="auto">
          <a:xfrm>
            <a:off x="784225" y="-382588"/>
            <a:ext cx="6011863"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2806" name="Rectangle 6"/>
          <p:cNvSpPr>
            <a:spLocks noChangeArrowheads="1"/>
          </p:cNvSpPr>
          <p:nvPr/>
        </p:nvSpPr>
        <p:spPr bwMode="auto">
          <a:xfrm>
            <a:off x="811213" y="-3095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2807" name="Rectangle 9"/>
          <p:cNvSpPr>
            <a:spLocks noChangeArrowheads="1"/>
          </p:cNvSpPr>
          <p:nvPr/>
        </p:nvSpPr>
        <p:spPr bwMode="auto">
          <a:xfrm>
            <a:off x="1622425" y="-47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sp>
        <p:nvSpPr>
          <p:cNvPr id="1612808" name="Rectangle 22"/>
          <p:cNvSpPr>
            <a:spLocks noChangeArrowheads="1"/>
          </p:cNvSpPr>
          <p:nvPr/>
        </p:nvSpPr>
        <p:spPr bwMode="auto">
          <a:xfrm>
            <a:off x="1622425" y="-4763"/>
            <a:ext cx="5899150" cy="0"/>
          </a:xfrm>
          <a:prstGeom prst="rect">
            <a:avLst/>
          </a:prstGeom>
          <a:noFill/>
          <a:ln w="9525" algn="ctr">
            <a:noFill/>
            <a:miter lim="800000"/>
            <a:headEnd/>
            <a:tailEnd/>
          </a:ln>
          <a:effectLst>
            <a:prstShdw prst="shdw17" dist="17961" dir="2700000">
              <a:srgbClr val="5C5C99">
                <a:alpha val="50000"/>
              </a:srgbClr>
            </a:prstShdw>
          </a:effectLst>
        </p:spPr>
        <p:txBody>
          <a:bodyPr wrap="none" anchor="ctr">
            <a:spAutoFit/>
          </a:bodyPr>
          <a:lstStyle/>
          <a:p>
            <a:pPr algn="ctr">
              <a:spcBef>
                <a:spcPct val="0"/>
              </a:spcBef>
            </a:pPr>
            <a:endParaRPr kumimoji="0" lang="zh-TW" altLang="zh-TW" sz="2600" b="1"/>
          </a:p>
        </p:txBody>
      </p:sp>
      <p:pic>
        <p:nvPicPr>
          <p:cNvPr id="1612809" name="Picture 21" descr="傳輸20110907"/>
          <p:cNvPicPr>
            <a:picLocks noChangeAspect="1" noChangeArrowheads="1"/>
          </p:cNvPicPr>
          <p:nvPr/>
        </p:nvPicPr>
        <p:blipFill>
          <a:blip r:embed="rId3" cstate="print"/>
          <a:srcRect/>
          <a:stretch>
            <a:fillRect/>
          </a:stretch>
        </p:blipFill>
        <p:spPr bwMode="auto">
          <a:xfrm>
            <a:off x="971550" y="904875"/>
            <a:ext cx="6553200" cy="5908675"/>
          </a:xfrm>
          <a:prstGeom prst="rect">
            <a:avLst/>
          </a:prstGeom>
          <a:noFill/>
          <a:ln w="9525">
            <a:noFill/>
            <a:miter lim="800000"/>
            <a:headEnd/>
            <a:tailEnd/>
          </a:ln>
        </p:spPr>
      </p:pic>
      <p:sp>
        <p:nvSpPr>
          <p:cNvPr id="1612812" name="Rectangle 12"/>
          <p:cNvSpPr>
            <a:spLocks noChangeArrowheads="1"/>
          </p:cNvSpPr>
          <p:nvPr/>
        </p:nvSpPr>
        <p:spPr bwMode="auto">
          <a:xfrm>
            <a:off x="684213" y="0"/>
            <a:ext cx="7772400" cy="549275"/>
          </a:xfrm>
          <a:prstGeom prst="rect">
            <a:avLst/>
          </a:prstGeom>
          <a:noFill/>
          <a:ln w="9525">
            <a:noFill/>
            <a:miter lim="800000"/>
            <a:headEnd/>
            <a:tailEnd/>
          </a:ln>
          <a:effectLst/>
        </p:spPr>
        <p:txBody>
          <a:bodyPr anchor="ctr"/>
          <a:lstStyle/>
          <a:p>
            <a:pPr algn="ctr">
              <a:spcBef>
                <a:spcPct val="0"/>
              </a:spcBef>
            </a:pPr>
            <a:r>
              <a:rPr lang="zh-TW" altLang="en-US" sz="3600" b="1">
                <a:solidFill>
                  <a:schemeClr val="accent2"/>
                </a:solidFill>
                <a:effectLst>
                  <a:outerShdw blurRad="38100" dist="38100" dir="2700000" algn="tl">
                    <a:srgbClr val="C0C0C0"/>
                  </a:outerShdw>
                </a:effectLst>
              </a:rPr>
              <a:t>執行階段</a:t>
            </a:r>
            <a:r>
              <a:rPr lang="en-US" altLang="zh-TW" sz="3600" b="1">
                <a:solidFill>
                  <a:schemeClr val="accent2"/>
                </a:solidFill>
                <a:effectLst>
                  <a:outerShdw blurRad="38100" dist="38100" dir="2700000" algn="tl">
                    <a:srgbClr val="C0C0C0"/>
                  </a:outerShdw>
                </a:effectLst>
              </a:rPr>
              <a:t>-</a:t>
            </a:r>
            <a:r>
              <a:rPr lang="zh-TW" altLang="en-US" sz="3600" b="1">
                <a:solidFill>
                  <a:schemeClr val="accent2"/>
                </a:solidFill>
                <a:effectLst>
                  <a:outerShdw blurRad="38100" dist="38100" dir="2700000" algn="tl">
                    <a:srgbClr val="C0C0C0"/>
                  </a:outerShdw>
                </a:effectLst>
              </a:rPr>
              <a:t>相關產出</a:t>
            </a:r>
            <a:r>
              <a:rPr lang="en-US" altLang="zh-TW" sz="3200" b="1" i="1">
                <a:solidFill>
                  <a:schemeClr val="accent2"/>
                </a:solidFill>
                <a:effectLst>
                  <a:outerShdw blurRad="38100" dist="38100" dir="2700000" algn="tl">
                    <a:srgbClr val="C0C0C0"/>
                  </a:outerShdw>
                </a:effectLst>
              </a:rPr>
              <a:t>(5/8)</a:t>
            </a:r>
          </a:p>
        </p:txBody>
      </p:sp>
      <p:sp>
        <p:nvSpPr>
          <p:cNvPr id="1612813" name="Rectangle 13"/>
          <p:cNvSpPr>
            <a:spLocks noChangeArrowheads="1"/>
          </p:cNvSpPr>
          <p:nvPr/>
        </p:nvSpPr>
        <p:spPr bwMode="auto">
          <a:xfrm>
            <a:off x="0" y="500063"/>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ctr" eaLnBrk="0" hangingPunct="0">
              <a:spcBef>
                <a:spcPct val="0"/>
              </a:spcBef>
              <a:buFont typeface="Wingdings" pitchFamily="2" charset="2"/>
              <a:buChar char="Ø"/>
            </a:pPr>
            <a:r>
              <a:rPr lang="zh-TW" altLang="en-US" b="1">
                <a:solidFill>
                  <a:schemeClr val="accent2"/>
                </a:solidFill>
                <a:latin typeface="標楷體" pitchFamily="65" charset="-120"/>
              </a:rPr>
              <a:t>建立個資管理程序</a:t>
            </a:r>
            <a:r>
              <a:rPr lang="en-US" altLang="zh-TW" b="1">
                <a:solidFill>
                  <a:schemeClr val="accent2"/>
                </a:solidFill>
                <a:latin typeface="標楷體" pitchFamily="65" charset="-120"/>
              </a:rPr>
              <a:t>-</a:t>
            </a:r>
            <a:r>
              <a:rPr lang="zh-TW" altLang="en-US" b="1">
                <a:solidFill>
                  <a:schemeClr val="accent2"/>
                </a:solidFill>
                <a:latin typeface="標楷體" pitchFamily="65" charset="-120"/>
              </a:rPr>
              <a:t>個資傳輸作業流程</a:t>
            </a:r>
            <a:r>
              <a:rPr lang="en-US" altLang="zh-TW" b="1">
                <a:solidFill>
                  <a:schemeClr val="accent2"/>
                </a:solidFill>
                <a:latin typeface="標楷體" pitchFamily="65" charset="-120"/>
              </a:rPr>
              <a:t>(</a:t>
            </a:r>
            <a:r>
              <a:rPr lang="zh-TW" altLang="en-US" b="1">
                <a:solidFill>
                  <a:schemeClr val="accent2"/>
                </a:solidFill>
                <a:latin typeface="標楷體" pitchFamily="65" charset="-120"/>
              </a:rPr>
              <a:t>範例</a:t>
            </a:r>
            <a:r>
              <a:rPr lang="en-US" altLang="zh-TW" b="1">
                <a:solidFill>
                  <a:schemeClr val="accent2"/>
                </a:solidFill>
                <a:latin typeface="標楷體" pitchFamily="65" charset="-120"/>
              </a:rPr>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投影片編號版面配置區 5"/>
          <p:cNvSpPr>
            <a:spLocks noGrp="1"/>
          </p:cNvSpPr>
          <p:nvPr>
            <p:ph type="sldNum" sz="quarter" idx="12"/>
          </p:nvPr>
        </p:nvSpPr>
        <p:spPr/>
        <p:txBody>
          <a:bodyPr/>
          <a:lstStyle/>
          <a:p>
            <a:fld id="{E1B898BB-5296-4277-A23F-1547E127E165}" type="slidenum">
              <a:rPr lang="en-US" altLang="zh-TW"/>
              <a:pPr/>
              <a:t>84</a:t>
            </a:fld>
            <a:endParaRPr lang="en-US" altLang="zh-TW"/>
          </a:p>
        </p:txBody>
      </p:sp>
      <p:sp>
        <p:nvSpPr>
          <p:cNvPr id="1710082" name="Rectangle 2"/>
          <p:cNvSpPr>
            <a:spLocks noGrp="1" noChangeArrowheads="1"/>
          </p:cNvSpPr>
          <p:nvPr>
            <p:ph type="title"/>
          </p:nvPr>
        </p:nvSpPr>
        <p:spPr>
          <a:xfrm>
            <a:off x="685800" y="228600"/>
            <a:ext cx="7772400" cy="752475"/>
          </a:xfrm>
        </p:spPr>
        <p:txBody>
          <a:bodyPr/>
          <a:lstStyle/>
          <a:p>
            <a:r>
              <a:rPr lang="zh-TW" altLang="en-US" sz="4000"/>
              <a:t>執行階段</a:t>
            </a:r>
            <a:r>
              <a:rPr lang="en-US" altLang="zh-TW" sz="4000"/>
              <a:t>-</a:t>
            </a:r>
            <a:r>
              <a:rPr lang="zh-TW" altLang="en-US" sz="4000"/>
              <a:t>相關產出</a:t>
            </a:r>
            <a:r>
              <a:rPr lang="en-US" altLang="zh-TW" sz="3600" i="1"/>
              <a:t>(6/8)</a:t>
            </a:r>
          </a:p>
        </p:txBody>
      </p:sp>
      <p:sp>
        <p:nvSpPr>
          <p:cNvPr id="1710083" name="Rectangle 3"/>
          <p:cNvSpPr>
            <a:spLocks noChangeArrowheads="1"/>
          </p:cNvSpPr>
          <p:nvPr/>
        </p:nvSpPr>
        <p:spPr bwMode="auto">
          <a:xfrm>
            <a:off x="468313" y="981075"/>
            <a:ext cx="8093075"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spcBef>
                <a:spcPct val="0"/>
              </a:spcBef>
              <a:buFont typeface="Wingdings" pitchFamily="2" charset="2"/>
              <a:buChar char="Ø"/>
            </a:pPr>
            <a:r>
              <a:rPr lang="zh-TW" altLang="zh-TW" sz="1800" b="1">
                <a:solidFill>
                  <a:schemeClr val="accent2"/>
                </a:solidFill>
                <a:latin typeface="標楷體" pitchFamily="65" charset="-120"/>
              </a:rPr>
              <a:t>個資項目技術控制措施基準值評估表</a:t>
            </a:r>
            <a:r>
              <a:rPr lang="en-US" altLang="zh-TW" sz="1800" b="1">
                <a:solidFill>
                  <a:schemeClr val="accent2"/>
                </a:solidFill>
                <a:latin typeface="標楷體" pitchFamily="65" charset="-120"/>
              </a:rPr>
              <a:t>(</a:t>
            </a:r>
            <a:r>
              <a:rPr lang="zh-TW" altLang="en-US" sz="1800" b="1">
                <a:solidFill>
                  <a:schemeClr val="accent2"/>
                </a:solidFill>
                <a:latin typeface="標楷體" pitchFamily="65" charset="-120"/>
              </a:rPr>
              <a:t>範例</a:t>
            </a:r>
            <a:r>
              <a:rPr lang="en-US" altLang="zh-TW" sz="1800" b="1">
                <a:solidFill>
                  <a:schemeClr val="accent2"/>
                </a:solidFill>
                <a:latin typeface="標楷體" pitchFamily="65" charset="-120"/>
              </a:rPr>
              <a:t>) </a:t>
            </a:r>
          </a:p>
        </p:txBody>
      </p:sp>
      <p:graphicFrame>
        <p:nvGraphicFramePr>
          <p:cNvPr id="1710084" name="Group 4"/>
          <p:cNvGraphicFramePr>
            <a:graphicFrameLocks noGrp="1"/>
          </p:cNvGraphicFramePr>
          <p:nvPr/>
        </p:nvGraphicFramePr>
        <p:xfrm>
          <a:off x="250825" y="1341438"/>
          <a:ext cx="8443913" cy="5307332"/>
        </p:xfrm>
        <a:graphic>
          <a:graphicData uri="http://schemas.openxmlformats.org/drawingml/2006/table">
            <a:tbl>
              <a:tblPr/>
              <a:tblGrid>
                <a:gridCol w="469900"/>
                <a:gridCol w="501650"/>
                <a:gridCol w="500063"/>
                <a:gridCol w="519112"/>
                <a:gridCol w="550863"/>
                <a:gridCol w="2859087"/>
                <a:gridCol w="3043238"/>
              </a:tblGrid>
              <a:tr h="246063">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No</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Checkbox</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hMerge="1">
                  <a:txBody>
                    <a:bodyPr/>
                    <a:lstStyle/>
                    <a:p>
                      <a:endParaRPr lang="zh-TW" altLang="en-US"/>
                    </a:p>
                  </a:txBody>
                  <a:tcPr/>
                </a:tc>
                <a:tc hMerge="1">
                  <a:txBody>
                    <a:bodyPr/>
                    <a:lstStyle/>
                    <a:p>
                      <a:endParaRPr lang="zh-TW" altLang="en-US"/>
                    </a:p>
                  </a:txBody>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Level</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Control</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Note</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6DDE8"/>
                    </a:solidFill>
                  </a:tcPr>
                </a:tc>
              </a:tr>
              <a:tr h="274638">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Yes</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No</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N/A</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r h="273050">
                <a:tc gridSpan="7">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sng"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技術</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控制措施類別*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存取控制之執行</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9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39763">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9</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高</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是否已採用</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DLP</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與</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DRM</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工具</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若個資為特種個資，必要時應側錄使用者存取行為，並由指定之高階主管審視或抽核是否有不符合個資規範之行為</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gridSpan="7">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技術控制措施類別*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職責分工</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9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8788">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10</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是否已依據獨立性原則採用職責分工</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例如負責系統管理者不應同時負責管理系統日誌</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(log) </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gridSpan="7">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技術控制措施類別*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最低限度存取</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9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720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15</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「職責分工」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Level</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等級中之內容是否完全符合</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gridSpan="7">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技術控制措施類別*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4)</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遠端存取</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9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58788">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17</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本機關是否已建立遠端存取之自動監控措施</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確保從遠端連線至本機關資訊系統之活動均符合本機關所訂定之遠端存取政策</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gridSpan="7">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技術控制措施類別*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使用者資訊共享</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9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74638">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21</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中</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是否已禁止將個資儲存於共享資料夾</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gridSpan="7">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技術控制措施類別*</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可攜式行動裝置之存取控制</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C9B"/>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808038">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27</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V</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普</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可攜式行動裝置若連接至本機關內部網路與資訊系統時是否已經過授權始可使用</a:t>
                      </a:r>
                      <a:endParaRPr kumimoji="1" lang="zh-TW" altLang="en-US"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可攜式行動裝置包含外接儲存設備</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如</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USB</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隨身碟、外接硬碟</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、含有資料儲存功能之可攜式行動運算</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通訊設備</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如筆記型電腦、</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PDA</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、行動電話、數位相機、錄音筆等</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endParaRPr kumimoji="1" lang="en-US" altLang="zh-TW" sz="1200" b="1" i="0" u="none" strike="noStrike" cap="none" normalizeH="0" baseline="0" smtClean="0">
                        <a:ln>
                          <a:noFill/>
                        </a:ln>
                        <a:solidFill>
                          <a:schemeClr val="tx1"/>
                        </a:solidFill>
                        <a:effectLst/>
                        <a:latin typeface="Times New Roman" pitchFamily="18"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B929854D-F535-4473-9CFE-0DCD92B7A216}" type="slidenum">
              <a:rPr lang="en-US" altLang="zh-TW"/>
              <a:pPr/>
              <a:t>85</a:t>
            </a:fld>
            <a:endParaRPr lang="en-US" altLang="zh-TW"/>
          </a:p>
        </p:txBody>
      </p:sp>
      <p:sp>
        <p:nvSpPr>
          <p:cNvPr id="1711106" name="Rectangle 2"/>
          <p:cNvSpPr>
            <a:spLocks noGrp="1" noChangeArrowheads="1"/>
          </p:cNvSpPr>
          <p:nvPr>
            <p:ph type="title" idx="4294967295"/>
          </p:nvPr>
        </p:nvSpPr>
        <p:spPr/>
        <p:txBody>
          <a:bodyPr/>
          <a:lstStyle/>
          <a:p>
            <a:r>
              <a:rPr lang="zh-TW" altLang="en-US" sz="4000"/>
              <a:t>執行階段</a:t>
            </a:r>
            <a:r>
              <a:rPr lang="en-US" altLang="zh-TW" sz="4000"/>
              <a:t>-</a:t>
            </a:r>
            <a:r>
              <a:rPr lang="zh-TW" altLang="en-US" sz="4000"/>
              <a:t>個資委外作業管理</a:t>
            </a:r>
            <a:r>
              <a:rPr lang="en-US" altLang="zh-TW" sz="3600" i="1"/>
              <a:t>(7/8)</a:t>
            </a:r>
          </a:p>
        </p:txBody>
      </p:sp>
      <p:sp>
        <p:nvSpPr>
          <p:cNvPr id="1711107" name="Rectangle 3"/>
          <p:cNvSpPr>
            <a:spLocks noGrp="1" noChangeArrowheads="1"/>
          </p:cNvSpPr>
          <p:nvPr>
            <p:ph type="body" idx="4294967295"/>
          </p:nvPr>
        </p:nvSpPr>
        <p:spPr>
          <a:xfrm>
            <a:off x="468313" y="1412875"/>
            <a:ext cx="8207375" cy="4176713"/>
          </a:xfrm>
        </p:spPr>
        <p:txBody>
          <a:bodyPr/>
          <a:lstStyle/>
          <a:p>
            <a:pPr marL="457200" indent="-457200"/>
            <a:r>
              <a:rPr lang="zh-TW" altLang="en-US" sz="2800">
                <a:solidFill>
                  <a:srgbClr val="FF0000"/>
                </a:solidFill>
              </a:rPr>
              <a:t>保密切結書</a:t>
            </a:r>
            <a:r>
              <a:rPr lang="zh-TW" altLang="en-US" sz="2800"/>
              <a:t>與</a:t>
            </a:r>
            <a:r>
              <a:rPr lang="zh-TW" altLang="en-US" sz="2800">
                <a:solidFill>
                  <a:srgbClr val="FF0000"/>
                </a:solidFill>
              </a:rPr>
              <a:t>契約</a:t>
            </a:r>
            <a:r>
              <a:rPr lang="zh-TW" altLang="en-US" sz="2800"/>
              <a:t>中，納入對個資法之遵循要求</a:t>
            </a:r>
          </a:p>
          <a:p>
            <a:pPr marL="457200" indent="-457200"/>
            <a:r>
              <a:rPr lang="zh-TW" altLang="en-US" sz="2800">
                <a:solidFill>
                  <a:srgbClr val="FF0000"/>
                </a:solidFill>
              </a:rPr>
              <a:t>契約</a:t>
            </a:r>
            <a:r>
              <a:rPr lang="zh-TW" altLang="en-US" sz="2800"/>
              <a:t>與</a:t>
            </a:r>
            <a:r>
              <a:rPr lang="zh-TW" altLang="en-US" sz="2800">
                <a:solidFill>
                  <a:srgbClr val="FF0000"/>
                </a:solidFill>
              </a:rPr>
              <a:t>企劃書</a:t>
            </a:r>
            <a:r>
              <a:rPr lang="en-US" altLang="zh-TW" sz="2800">
                <a:solidFill>
                  <a:srgbClr val="FF0000"/>
                </a:solidFill>
              </a:rPr>
              <a:t>(</a:t>
            </a:r>
            <a:r>
              <a:rPr lang="zh-TW" altLang="en-US" sz="2800">
                <a:solidFill>
                  <a:srgbClr val="FF0000"/>
                </a:solidFill>
              </a:rPr>
              <a:t>或服務建議書</a:t>
            </a:r>
            <a:r>
              <a:rPr lang="en-US" altLang="zh-TW" sz="2800">
                <a:solidFill>
                  <a:srgbClr val="FF0000"/>
                </a:solidFill>
              </a:rPr>
              <a:t>)</a:t>
            </a:r>
            <a:r>
              <a:rPr lang="zh-TW" altLang="en-US" sz="2800">
                <a:solidFill>
                  <a:srgbClr val="FF0000"/>
                </a:solidFill>
              </a:rPr>
              <a:t>徵求文件</a:t>
            </a:r>
            <a:r>
              <a:rPr lang="en-US" altLang="zh-TW" sz="2800">
                <a:solidFill>
                  <a:srgbClr val="FF0000"/>
                </a:solidFill>
              </a:rPr>
              <a:t>(RFP)</a:t>
            </a:r>
            <a:r>
              <a:rPr lang="zh-TW" altLang="en-US" sz="2800"/>
              <a:t>中，納入對應個資風險等級在</a:t>
            </a:r>
            <a:r>
              <a:rPr lang="zh-TW" altLang="en-US" sz="2800">
                <a:solidFill>
                  <a:srgbClr val="FF0000"/>
                </a:solidFill>
              </a:rPr>
              <a:t>內部流程</a:t>
            </a:r>
            <a:r>
              <a:rPr lang="zh-TW" altLang="en-US" sz="2800"/>
              <a:t>與</a:t>
            </a:r>
            <a:r>
              <a:rPr lang="zh-TW" altLang="en-US" sz="2800">
                <a:solidFill>
                  <a:srgbClr val="FF0000"/>
                </a:solidFill>
              </a:rPr>
              <a:t>技術控制措施</a:t>
            </a:r>
            <a:r>
              <a:rPr lang="zh-TW" altLang="en-US" sz="2800"/>
              <a:t>之</a:t>
            </a:r>
            <a:r>
              <a:rPr lang="zh-TW" altLang="en-US" sz="2800">
                <a:solidFill>
                  <a:srgbClr val="FF0000"/>
                </a:solidFill>
              </a:rPr>
              <a:t>防護基準值要求</a:t>
            </a:r>
          </a:p>
          <a:p>
            <a:pPr marL="457200" indent="-457200"/>
            <a:r>
              <a:rPr lang="zh-TW" altLang="en-US" sz="2800">
                <a:solidFill>
                  <a:srgbClr val="FF0000"/>
                </a:solidFill>
              </a:rPr>
              <a:t>契約</a:t>
            </a:r>
            <a:r>
              <a:rPr lang="zh-TW" altLang="en-US" sz="2800"/>
              <a:t>與</a:t>
            </a:r>
            <a:r>
              <a:rPr lang="zh-TW" altLang="en-US" sz="2800">
                <a:solidFill>
                  <a:srgbClr val="FF0000"/>
                </a:solidFill>
              </a:rPr>
              <a:t>企劃書</a:t>
            </a:r>
            <a:r>
              <a:rPr lang="en-US" altLang="zh-TW" sz="2800">
                <a:solidFill>
                  <a:srgbClr val="FF0000"/>
                </a:solidFill>
              </a:rPr>
              <a:t>(</a:t>
            </a:r>
            <a:r>
              <a:rPr lang="zh-TW" altLang="en-US" sz="2800">
                <a:solidFill>
                  <a:srgbClr val="FF0000"/>
                </a:solidFill>
              </a:rPr>
              <a:t>或服務建議書</a:t>
            </a:r>
            <a:r>
              <a:rPr lang="en-US" altLang="zh-TW" sz="2800">
                <a:solidFill>
                  <a:srgbClr val="FF0000"/>
                </a:solidFill>
              </a:rPr>
              <a:t>)</a:t>
            </a:r>
            <a:r>
              <a:rPr lang="zh-TW" altLang="en-US" sz="2800">
                <a:solidFill>
                  <a:srgbClr val="FF0000"/>
                </a:solidFill>
              </a:rPr>
              <a:t>徵求文件</a:t>
            </a:r>
            <a:r>
              <a:rPr lang="en-US" altLang="zh-TW" sz="2800">
                <a:solidFill>
                  <a:srgbClr val="FF0000"/>
                </a:solidFill>
              </a:rPr>
              <a:t>(RFP)</a:t>
            </a:r>
            <a:r>
              <a:rPr lang="zh-TW" altLang="en-US" sz="2800"/>
              <a:t>中，納入對委外供應者進行</a:t>
            </a:r>
            <a:r>
              <a:rPr lang="zh-TW" altLang="en-US" sz="2800">
                <a:solidFill>
                  <a:srgbClr val="FF0000"/>
                </a:solidFill>
              </a:rPr>
              <a:t>個資管理活動稽核</a:t>
            </a:r>
            <a:r>
              <a:rPr lang="zh-TW" altLang="en-US" sz="2800"/>
              <a:t>之要求與權利</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5662F52D-C0C6-478C-982D-093EE779997B}" type="slidenum">
              <a:rPr lang="en-US" altLang="zh-TW"/>
              <a:pPr/>
              <a:t>86</a:t>
            </a:fld>
            <a:endParaRPr lang="en-US" altLang="zh-TW"/>
          </a:p>
        </p:txBody>
      </p:sp>
      <p:sp>
        <p:nvSpPr>
          <p:cNvPr id="1657859" name="Rectangle 2"/>
          <p:cNvSpPr>
            <a:spLocks noGrp="1" noChangeArrowheads="1"/>
          </p:cNvSpPr>
          <p:nvPr>
            <p:ph type="title" idx="4294967295"/>
          </p:nvPr>
        </p:nvSpPr>
        <p:spPr>
          <a:xfrm>
            <a:off x="0" y="188913"/>
            <a:ext cx="9144000" cy="823912"/>
          </a:xfrm>
        </p:spPr>
        <p:txBody>
          <a:bodyPr/>
          <a:lstStyle/>
          <a:p>
            <a:pPr>
              <a:lnSpc>
                <a:spcPct val="80000"/>
              </a:lnSpc>
            </a:pPr>
            <a:r>
              <a:rPr lang="zh-TW" altLang="en-US" sz="3600"/>
              <a:t>執行階段</a:t>
            </a:r>
            <a:r>
              <a:rPr lang="en-US" altLang="zh-TW" sz="3600"/>
              <a:t>-</a:t>
            </a:r>
            <a:r>
              <a:rPr lang="zh-TW" altLang="en-US" sz="3600"/>
              <a:t>個資管理認知與教育訓練計畫</a:t>
            </a:r>
            <a:r>
              <a:rPr lang="en-US" altLang="zh-TW" sz="3600" i="1"/>
              <a:t>(8/8)</a:t>
            </a:r>
            <a:r>
              <a:rPr lang="en-US" altLang="zh-TW" sz="3600"/>
              <a:t> </a:t>
            </a:r>
          </a:p>
        </p:txBody>
      </p:sp>
      <p:sp>
        <p:nvSpPr>
          <p:cNvPr id="1657860" name="Rectangle 3"/>
          <p:cNvSpPr>
            <a:spLocks noGrp="1" noChangeArrowheads="1"/>
          </p:cNvSpPr>
          <p:nvPr>
            <p:ph type="body" idx="4294967295"/>
          </p:nvPr>
        </p:nvSpPr>
        <p:spPr>
          <a:xfrm>
            <a:off x="395288" y="1052513"/>
            <a:ext cx="8064500" cy="2447925"/>
          </a:xfrm>
        </p:spPr>
        <p:txBody>
          <a:bodyPr/>
          <a:lstStyle/>
          <a:p>
            <a:pPr>
              <a:lnSpc>
                <a:spcPct val="90000"/>
              </a:lnSpc>
            </a:pPr>
            <a:r>
              <a:rPr lang="zh-TW" altLang="en-US" sz="2400"/>
              <a:t>依據年度個資管理認知與訓練計畫，執行相關訓練活動，並定期檢討出席情形與訓練成效，以做為修正訓練計畫之參考 </a:t>
            </a:r>
          </a:p>
          <a:p>
            <a:pPr>
              <a:lnSpc>
                <a:spcPct val="90000"/>
              </a:lnSpc>
            </a:pPr>
            <a:r>
              <a:rPr lang="zh-TW" altLang="en-US" sz="2400"/>
              <a:t>組織應依據</a:t>
            </a:r>
            <a:r>
              <a:rPr lang="zh-TW" altLang="en-US" sz="2400">
                <a:solidFill>
                  <a:srgbClr val="FF0000"/>
                </a:solidFill>
              </a:rPr>
              <a:t>認知、一般及專業</a:t>
            </a:r>
            <a:r>
              <a:rPr lang="en-US" altLang="zh-TW" sz="2400"/>
              <a:t>3</a:t>
            </a:r>
            <a:r>
              <a:rPr lang="zh-TW" altLang="en-US" sz="2400"/>
              <a:t>大類別，建立人員年度個資管理認知與訓練計畫表，包括各類人員年度最低學習學分時數要求 </a:t>
            </a:r>
          </a:p>
        </p:txBody>
      </p:sp>
      <p:graphicFrame>
        <p:nvGraphicFramePr>
          <p:cNvPr id="1657927" name="Group 71"/>
          <p:cNvGraphicFramePr>
            <a:graphicFrameLocks noGrp="1"/>
          </p:cNvGraphicFramePr>
          <p:nvPr/>
        </p:nvGraphicFramePr>
        <p:xfrm>
          <a:off x="395288" y="3284538"/>
          <a:ext cx="8569325" cy="2833371"/>
        </p:xfrm>
        <a:graphic>
          <a:graphicData uri="http://schemas.openxmlformats.org/drawingml/2006/table">
            <a:tbl>
              <a:tblPr/>
              <a:tblGrid>
                <a:gridCol w="1081087"/>
                <a:gridCol w="2879725"/>
                <a:gridCol w="576263"/>
                <a:gridCol w="1008062"/>
                <a:gridCol w="1008063"/>
                <a:gridCol w="1079500"/>
                <a:gridCol w="936625"/>
              </a:tblGrid>
              <a:tr h="192088">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課程類別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課程名稱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學分數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rowSpan="2">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實施頻率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參加對象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hMerge="1">
                  <a:txBody>
                    <a:bodyPr/>
                    <a:lstStyle/>
                    <a:p>
                      <a:endParaRPr lang="zh-TW" altLang="en-US"/>
                    </a:p>
                  </a:txBody>
                  <a:tcPr/>
                </a:tc>
                <a:tc hMerge="1">
                  <a:txBody>
                    <a:bodyPr/>
                    <a:lstStyle/>
                    <a:p>
                      <a:endParaRPr lang="zh-TW" altLang="en-US"/>
                    </a:p>
                  </a:txBody>
                  <a:tcPr/>
                </a:tc>
              </a:tr>
              <a:tr h="3937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主管人員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個資管理</a:t>
                      </a:r>
                      <a:b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b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專責人員</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一般同仁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D8D8"/>
                    </a:solidFill>
                  </a:tcPr>
                </a:tc>
              </a:tr>
              <a:tr h="454025">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認知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個資管理基礎認知課程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每年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認知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個資法令規範充電課程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en-US" altLang="zh-TW"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每半年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一般訓練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個資</a:t>
                      </a: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蒐集</a:t>
                      </a: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a:t>
                      </a: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生命週期作業流程說明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每年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endParaRPr kumimoji="0" lang="zh-TW" altLang="zh-TW" sz="16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視需要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視需要</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088">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專業訓練</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r>
                        <a:rPr kumimoji="1" lang="zh-TW" altLang="en-US" sz="16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個資流程與項目盤點實務課程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zh-TW" altLang="en-US"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每年</a:t>
                      </a:r>
                      <a:endParaRPr kumimoji="0" lang="zh-TW" altLang="en-US" sz="1600" b="0"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endParaRPr kumimoji="0" lang="zh-TW" altLang="zh-TW" sz="16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r>
                        <a:rPr kumimoji="0" lang="en-US" altLang="zh-TW" sz="1600" b="1" i="0" u="none" strike="noStrike" cap="none" normalizeH="0" baseline="0" smtClean="0">
                          <a:ln>
                            <a:noFill/>
                          </a:ln>
                          <a:solidFill>
                            <a:schemeClr val="accent2"/>
                          </a:solidFill>
                          <a:effectLst/>
                          <a:latin typeface="Times New Roman" pitchFamily="18" charset="0"/>
                          <a:ea typeface="標楷體" pitchFamily="65" charset="-120"/>
                          <a:cs typeface="Times New Roman" pitchFamily="18" charset="0"/>
                        </a:rPr>
                        <a:t>O</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 typeface="Wingdings" pitchFamily="2" charset="2"/>
                        <a:buNone/>
                        <a:tabLst/>
                      </a:pPr>
                      <a:endParaRPr kumimoji="0" lang="zh-TW" altLang="zh-TW" sz="16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投影片編號版面配置區 5"/>
          <p:cNvSpPr>
            <a:spLocks noGrp="1"/>
          </p:cNvSpPr>
          <p:nvPr>
            <p:ph type="sldNum" sz="quarter" idx="12"/>
          </p:nvPr>
        </p:nvSpPr>
        <p:spPr/>
        <p:txBody>
          <a:bodyPr/>
          <a:lstStyle/>
          <a:p>
            <a:fld id="{A58C4051-BC6E-4711-8271-9BC444EBD404}" type="slidenum">
              <a:rPr lang="en-US" altLang="zh-TW"/>
              <a:pPr/>
              <a:t>87</a:t>
            </a:fld>
            <a:endParaRPr lang="en-US" altLang="zh-TW"/>
          </a:p>
        </p:txBody>
      </p:sp>
      <p:sp>
        <p:nvSpPr>
          <p:cNvPr id="1368066" name="Rectangle 2"/>
          <p:cNvSpPr>
            <a:spLocks noGrp="1" noChangeArrowheads="1"/>
          </p:cNvSpPr>
          <p:nvPr>
            <p:ph type="title"/>
          </p:nvPr>
        </p:nvSpPr>
        <p:spPr>
          <a:xfrm>
            <a:off x="684213" y="333375"/>
            <a:ext cx="7772400" cy="608013"/>
          </a:xfrm>
        </p:spPr>
        <p:txBody>
          <a:bodyPr/>
          <a:lstStyle/>
          <a:p>
            <a:r>
              <a:rPr lang="zh-TW" altLang="en-US" sz="4000"/>
              <a:t>檢查階段</a:t>
            </a:r>
            <a:r>
              <a:rPr lang="en-US" altLang="zh-TW" sz="4000"/>
              <a:t>-</a:t>
            </a:r>
            <a:r>
              <a:rPr lang="zh-TW" altLang="en-US" sz="4000"/>
              <a:t>活動與任務</a:t>
            </a:r>
          </a:p>
        </p:txBody>
      </p:sp>
      <p:graphicFrame>
        <p:nvGraphicFramePr>
          <p:cNvPr id="1368127" name="Group 63"/>
          <p:cNvGraphicFramePr>
            <a:graphicFrameLocks noGrp="1"/>
          </p:cNvGraphicFramePr>
          <p:nvPr>
            <p:ph idx="1"/>
          </p:nvPr>
        </p:nvGraphicFramePr>
        <p:xfrm>
          <a:off x="611188" y="1341438"/>
          <a:ext cx="7920037" cy="4175760"/>
        </p:xfrm>
        <a:graphic>
          <a:graphicData uri="http://schemas.openxmlformats.org/drawingml/2006/table">
            <a:tbl>
              <a:tblPr/>
              <a:tblGrid>
                <a:gridCol w="2633662"/>
                <a:gridCol w="5286375"/>
              </a:tblGrid>
              <a:tr h="188913">
                <a:tc gridSpan="2">
                  <a:txBody>
                    <a:bodyPr/>
                    <a:lstStyle/>
                    <a:p>
                      <a:pPr marL="0" marR="0" lvl="0" indent="0" algn="ctr" defTabSz="914400" rtl="0" eaLnBrk="1" fontAlgn="ctr" latinLnBrk="0" hangingPunct="1">
                        <a:lnSpc>
                          <a:spcPct val="100000"/>
                        </a:lnSpc>
                        <a:spcBef>
                          <a:spcPct val="0"/>
                        </a:spcBef>
                        <a:spcAft>
                          <a:spcPct val="0"/>
                        </a:spcAft>
                        <a:buClr>
                          <a:srgbClr val="0000CC"/>
                        </a:buClr>
                        <a:buSzTx/>
                        <a:buFontTx/>
                        <a:buNone/>
                        <a:tabLst/>
                      </a:pP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rPr>
                        <a:t>活動與任務</a:t>
                      </a:r>
                      <a:r>
                        <a:rPr kumimoji="1" lang="en-US" altLang="zh-TW" sz="1200" b="1" i="0" u="none" strike="noStrike" cap="none" normalizeH="0" baseline="0" smtClean="0">
                          <a:ln>
                            <a:noFill/>
                          </a:ln>
                          <a:solidFill>
                            <a:schemeClr val="tx1"/>
                          </a:solidFill>
                          <a:effectLst/>
                          <a:latin typeface="Times New Roman" pitchFamily="18" charset="0"/>
                          <a:ea typeface="標楷體" pitchFamily="65" charset="-120"/>
                        </a:rPr>
                        <a:t>(Activity &amp; Task)</a:t>
                      </a:r>
                      <a:endParaRPr kumimoji="1" lang="en-US" altLang="zh-TW" sz="1200" b="1" i="1"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zh-TW" altLang="en-US"/>
                    </a:p>
                  </a:txBody>
                  <a:tcPr/>
                </a:tc>
              </a:tr>
              <a:tr h="190500">
                <a:tc rowSpan="6">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個資管理報告檢視</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彙整前一次檢視週期個資事故紀錄</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：彙整前一次檢視週期個資流程管理紀錄</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：彙整前一次檢視週期個資保護安全控制項目管理紀錄</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：彙整前一次檢視週期個資管理認知與教育訓練計畫執行紀錄</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Task5</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：進行個資管理預期目標與實值之差異分析</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Task6</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：研擬差異項目之預防與矯正行</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動方案建議</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rowSpan="5">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個資管理稽核活動</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安排個資管理內部稽核人員與職責分工</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規劃個資管理內部稽核計畫</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核可與通知個資管理內部稽核計畫</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732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執行個資管理內部稽核</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Task5</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完成個資管理內部稽核報告</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rowSpan="5">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個資事故追蹤處理</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個資事故識別與登錄</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進行個資事故範圍控制與調查</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進行個資事故通報</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Task4</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擬定個資管理新增控制措施建議</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Task5</a:t>
                      </a:r>
                      <a:r>
                        <a:rPr kumimoji="1" lang="zh-TW" altLang="en-US" sz="10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完成個資事故追蹤處理</a:t>
                      </a:r>
                      <a:endParaRPr kumimoji="1" lang="zh-TW" altLang="en-US" sz="10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投影片編號版面配置區 5"/>
          <p:cNvSpPr>
            <a:spLocks noGrp="1"/>
          </p:cNvSpPr>
          <p:nvPr>
            <p:ph type="sldNum" sz="quarter" idx="12"/>
          </p:nvPr>
        </p:nvSpPr>
        <p:spPr/>
        <p:txBody>
          <a:bodyPr/>
          <a:lstStyle/>
          <a:p>
            <a:fld id="{DC3765AC-669D-464A-A30A-13D4BEF6CE86}" type="slidenum">
              <a:rPr lang="en-US" altLang="zh-TW"/>
              <a:pPr/>
              <a:t>88</a:t>
            </a:fld>
            <a:endParaRPr lang="en-US" altLang="zh-TW"/>
          </a:p>
        </p:txBody>
      </p:sp>
      <p:sp>
        <p:nvSpPr>
          <p:cNvPr id="1713154" name="Rectangle 2"/>
          <p:cNvSpPr>
            <a:spLocks noGrp="1" noChangeArrowheads="1"/>
          </p:cNvSpPr>
          <p:nvPr>
            <p:ph type="title"/>
          </p:nvPr>
        </p:nvSpPr>
        <p:spPr>
          <a:xfrm>
            <a:off x="685800" y="228600"/>
            <a:ext cx="7772400" cy="752475"/>
          </a:xfrm>
        </p:spPr>
        <p:txBody>
          <a:bodyPr/>
          <a:lstStyle/>
          <a:p>
            <a:r>
              <a:rPr lang="zh-TW" altLang="en-US" sz="4000"/>
              <a:t>檢查階段</a:t>
            </a:r>
            <a:r>
              <a:rPr lang="en-US" altLang="zh-TW" sz="4000"/>
              <a:t>-</a:t>
            </a:r>
            <a:r>
              <a:rPr lang="zh-TW" altLang="en-US" sz="4000"/>
              <a:t>相關產出</a:t>
            </a:r>
            <a:endParaRPr lang="zh-TW" altLang="en-US" sz="3600" i="1"/>
          </a:p>
        </p:txBody>
      </p:sp>
      <p:sp>
        <p:nvSpPr>
          <p:cNvPr id="1713155" name="Rectangle 3"/>
          <p:cNvSpPr>
            <a:spLocks noChangeArrowheads="1"/>
          </p:cNvSpPr>
          <p:nvPr/>
        </p:nvSpPr>
        <p:spPr bwMode="auto">
          <a:xfrm>
            <a:off x="862013" y="981075"/>
            <a:ext cx="8281987" cy="42703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稽核計畫與稽核查核表</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pic>
        <p:nvPicPr>
          <p:cNvPr id="1713156" name="Picture 4" descr="稽核計畫範本"/>
          <p:cNvPicPr>
            <a:picLocks noChangeAspect="1" noChangeArrowheads="1"/>
          </p:cNvPicPr>
          <p:nvPr/>
        </p:nvPicPr>
        <p:blipFill>
          <a:blip r:embed="rId2" cstate="print"/>
          <a:srcRect/>
          <a:stretch>
            <a:fillRect/>
          </a:stretch>
        </p:blipFill>
        <p:spPr bwMode="auto">
          <a:xfrm>
            <a:off x="252413" y="1412875"/>
            <a:ext cx="4679950" cy="5329238"/>
          </a:xfrm>
          <a:prstGeom prst="rect">
            <a:avLst/>
          </a:prstGeom>
          <a:noFill/>
        </p:spPr>
      </p:pic>
      <p:graphicFrame>
        <p:nvGraphicFramePr>
          <p:cNvPr id="1713157" name="Group 5"/>
          <p:cNvGraphicFramePr>
            <a:graphicFrameLocks noGrp="1"/>
          </p:cNvGraphicFramePr>
          <p:nvPr/>
        </p:nvGraphicFramePr>
        <p:xfrm>
          <a:off x="4645025" y="1628775"/>
          <a:ext cx="4103688" cy="5004118"/>
        </p:xfrm>
        <a:graphic>
          <a:graphicData uri="http://schemas.openxmlformats.org/drawingml/2006/table">
            <a:tbl>
              <a:tblPr/>
              <a:tblGrid>
                <a:gridCol w="434975"/>
                <a:gridCol w="1579563"/>
                <a:gridCol w="936625"/>
                <a:gridCol w="1152525"/>
              </a:tblGrid>
              <a:tr h="304800">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項  次</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評   核   內   容</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評 核 結 果</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備      註</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是否已設置個人資料保護聯絡窗口並對外公告</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endPar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2</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是否已明確訂定個人資料保護專責人員之角色職責</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機關所保有的個人資料檔案清單內容若有異動，是否每月及時更新</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4</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是否定期進行所保有個人資料檔案項目之盤點</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5</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是否已識別所保有個人資料檔案項目之內容，例如保有單位、個人資料欄位、保有目的、類別、保存期限等</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6</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是否定期進行個人資料檔案之隱私衝擊與風險評估活動並識別出對應之風險層級</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7</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是否針對不同風險層級之個人資料檔案訂定風險管理計畫或處理程序</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963">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en-US" altLang="zh-TW"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8</a:t>
                      </a:r>
                      <a:endParaRPr kumimoji="1" lang="en-US" altLang="zh-TW" sz="1000" b="1" i="0" u="none" strike="noStrike" cap="none" normalizeH="0" baseline="0" smtClean="0">
                        <a:ln>
                          <a:noFill/>
                        </a:ln>
                        <a:solidFill>
                          <a:schemeClr val="tx1"/>
                        </a:solidFill>
                        <a:effectLst/>
                        <a:latin typeface="Arial"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是否記錄並追蹤風險管理計畫或處理程序之執行狀態</a:t>
                      </a:r>
                      <a:endParaRPr kumimoji="1" lang="zh-TW" altLang="en-US" sz="10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符合 	 不符合</a:t>
                      </a:r>
                    </a:p>
                    <a:p>
                      <a:pPr marL="0" marR="0" lvl="0" indent="0" algn="ctr" defTabSz="914400" rtl="0" eaLnBrk="1" fontAlgn="base" latinLnBrk="0" hangingPunct="1">
                        <a:lnSpc>
                          <a:spcPct val="100000"/>
                        </a:lnSpc>
                        <a:spcBef>
                          <a:spcPct val="0"/>
                        </a:spcBef>
                        <a:spcAft>
                          <a:spcPct val="0"/>
                        </a:spcAft>
                        <a:buClr>
                          <a:srgbClr val="0000CC"/>
                        </a:buClr>
                        <a:buSzTx/>
                        <a:buFontTx/>
                        <a:buNone/>
                        <a:tabLst>
                          <a:tab pos="427038" algn="ctr"/>
                          <a:tab pos="706438" algn="ctr"/>
                          <a:tab pos="973138" algn="ctr"/>
                          <a:tab pos="1239838" algn="ctr"/>
                          <a:tab pos="1506538" algn="ctr"/>
                          <a:tab pos="1773238" algn="ctr"/>
                        </a:tabLst>
                      </a:pP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1" lang="zh-TW" altLang="en-US" sz="10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sym typeface="Webdings" pitchFamily="18" charset="2"/>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itchFamily="2" charset="2"/>
                        <a:buNone/>
                        <a:tabLst/>
                      </a:pPr>
                      <a:endParaRPr kumimoji="1" lang="zh-TW" altLang="zh-TW" sz="1000" b="1" i="0" u="none" strike="noStrike" cap="none" normalizeH="0" baseline="0" smtClean="0">
                        <a:ln>
                          <a:noFill/>
                        </a:ln>
                        <a:solidFill>
                          <a:schemeClr val="accent2"/>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投影片編號版面配置區 5"/>
          <p:cNvSpPr>
            <a:spLocks noGrp="1"/>
          </p:cNvSpPr>
          <p:nvPr>
            <p:ph type="sldNum" sz="quarter" idx="12"/>
          </p:nvPr>
        </p:nvSpPr>
        <p:spPr/>
        <p:txBody>
          <a:bodyPr/>
          <a:lstStyle/>
          <a:p>
            <a:fld id="{002CAB23-DB31-4CB0-914B-657A3DE4DE8F}" type="slidenum">
              <a:rPr lang="en-US" altLang="zh-TW"/>
              <a:pPr/>
              <a:t>89</a:t>
            </a:fld>
            <a:endParaRPr lang="en-US" altLang="zh-TW"/>
          </a:p>
        </p:txBody>
      </p:sp>
      <p:sp>
        <p:nvSpPr>
          <p:cNvPr id="1754174" name="Rectangle 62"/>
          <p:cNvSpPr>
            <a:spLocks noGrp="1" noChangeArrowheads="1"/>
          </p:cNvSpPr>
          <p:nvPr>
            <p:ph type="title"/>
          </p:nvPr>
        </p:nvSpPr>
        <p:spPr/>
        <p:txBody>
          <a:bodyPr/>
          <a:lstStyle/>
          <a:p>
            <a:r>
              <a:rPr lang="zh-TW" altLang="en-US" sz="4000"/>
              <a:t>行動階段</a:t>
            </a:r>
            <a:r>
              <a:rPr lang="en-US" altLang="zh-TW" sz="4000"/>
              <a:t>-</a:t>
            </a:r>
            <a:r>
              <a:rPr lang="zh-TW" altLang="en-US" sz="4000"/>
              <a:t>活動與任務</a:t>
            </a:r>
          </a:p>
        </p:txBody>
      </p:sp>
      <p:graphicFrame>
        <p:nvGraphicFramePr>
          <p:cNvPr id="1754196" name="Group 84"/>
          <p:cNvGraphicFramePr>
            <a:graphicFrameLocks noGrp="1"/>
          </p:cNvGraphicFramePr>
          <p:nvPr>
            <p:ph idx="1"/>
          </p:nvPr>
        </p:nvGraphicFramePr>
        <p:xfrm>
          <a:off x="685800" y="1371600"/>
          <a:ext cx="7772400" cy="2346010"/>
        </p:xfrm>
        <a:graphic>
          <a:graphicData uri="http://schemas.openxmlformats.org/drawingml/2006/table">
            <a:tbl>
              <a:tblPr/>
              <a:tblGrid>
                <a:gridCol w="2584450"/>
                <a:gridCol w="5187950"/>
              </a:tblGrid>
              <a:tr h="328613">
                <a:tc rowSpan="5">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Activity4</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：管理組織審查會議</a:t>
                      </a: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彙整外部最新個資相關法令規範</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7338">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彙整個資管理預防與矯正行動方案</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7338">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彙整個資事故追蹤處理結果</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90513">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Task4</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彙整內部與個資委外作業稽核結果</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7338">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Task5</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：辦理</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管理組織審查會議</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88925">
                <a:tc rowSpan="3">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Activity5</a:t>
                      </a: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：個資管理改善計畫</a:t>
                      </a: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0C0C0"/>
                    </a:solidFill>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Task1</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安排個資管理改善計畫相關人力與資源</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215900">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Task2</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執行個資管理改善計畫</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301625">
                <a:tc vMerge="1">
                  <a:txBody>
                    <a:bodyPr/>
                    <a:lstStyle/>
                    <a:p>
                      <a:endParaRPr lang="zh-TW" altLang="en-US"/>
                    </a:p>
                  </a:txBody>
                  <a:tcPr/>
                </a:tc>
                <a:tc>
                  <a:txBody>
                    <a:bodyPr/>
                    <a:lstStyle/>
                    <a:p>
                      <a:pPr marL="0" marR="0" lvl="0" indent="0" algn="l" defTabSz="914400" rtl="0" eaLnBrk="1" fontAlgn="ctr" latinLnBrk="0" hangingPunct="1">
                        <a:lnSpc>
                          <a:spcPct val="100000"/>
                        </a:lnSpc>
                        <a:spcBef>
                          <a:spcPct val="0"/>
                        </a:spcBef>
                        <a:spcAft>
                          <a:spcPct val="0"/>
                        </a:spcAft>
                        <a:buClr>
                          <a:srgbClr val="0000CC"/>
                        </a:buClr>
                        <a:buSzTx/>
                        <a:buFontTx/>
                        <a:buNone/>
                        <a:tabLst/>
                      </a:pPr>
                      <a:r>
                        <a:rPr kumimoji="1" lang="en-US" altLang="zh-TW"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Task3</a:t>
                      </a:r>
                      <a:r>
                        <a:rPr kumimoji="1" lang="zh-TW" altLang="en-US" sz="12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檢視個資管理改善計畫執行結果</a:t>
                      </a:r>
                      <a:endParaRPr kumimoji="1" lang="zh-TW" altLang="en-US" sz="1200" b="1" i="1"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59EF15D-41D9-43C0-9E4F-E57E60E595D4}" type="slidenum">
              <a:rPr lang="en-US" altLang="zh-TW"/>
              <a:pPr/>
              <a:t>9</a:t>
            </a:fld>
            <a:endParaRPr lang="en-US" altLang="zh-TW"/>
          </a:p>
        </p:txBody>
      </p:sp>
      <p:sp>
        <p:nvSpPr>
          <p:cNvPr id="1730562" name="Rectangle 2"/>
          <p:cNvSpPr>
            <a:spLocks noGrp="1" noChangeArrowheads="1"/>
          </p:cNvSpPr>
          <p:nvPr>
            <p:ph type="title"/>
          </p:nvPr>
        </p:nvSpPr>
        <p:spPr>
          <a:xfrm>
            <a:off x="1042988" y="260350"/>
            <a:ext cx="7058025" cy="720725"/>
          </a:xfrm>
        </p:spPr>
        <p:txBody>
          <a:bodyPr/>
          <a:lstStyle/>
          <a:p>
            <a:r>
              <a:rPr lang="zh-TW" altLang="en-US" sz="4000"/>
              <a:t>政府資通安全相關問題</a:t>
            </a:r>
          </a:p>
        </p:txBody>
      </p:sp>
      <p:sp>
        <p:nvSpPr>
          <p:cNvPr id="1730563" name="Rectangle 3"/>
          <p:cNvSpPr>
            <a:spLocks noGrp="1" noChangeArrowheads="1"/>
          </p:cNvSpPr>
          <p:nvPr>
            <p:ph type="body" idx="1"/>
          </p:nvPr>
        </p:nvSpPr>
        <p:spPr>
          <a:xfrm>
            <a:off x="914400" y="1268413"/>
            <a:ext cx="7042150" cy="4637087"/>
          </a:xfrm>
          <a:noFill/>
          <a:ln/>
        </p:spPr>
        <p:txBody>
          <a:bodyPr/>
          <a:lstStyle/>
          <a:p>
            <a:pPr marL="342900" indent="-342900">
              <a:lnSpc>
                <a:spcPct val="80000"/>
              </a:lnSpc>
            </a:pPr>
            <a:r>
              <a:rPr lang="zh-TW" altLang="en-US" sz="2800">
                <a:solidFill>
                  <a:srgbClr val="FF0000"/>
                </a:solidFill>
              </a:rPr>
              <a:t>外部威脅</a:t>
            </a:r>
          </a:p>
          <a:p>
            <a:pPr marL="742950" lvl="1" indent="-285750">
              <a:lnSpc>
                <a:spcPct val="80000"/>
              </a:lnSpc>
            </a:pPr>
            <a:r>
              <a:rPr lang="zh-TW" altLang="en-US" sz="2400"/>
              <a:t>組織型駭客針對性攻擊</a:t>
            </a:r>
          </a:p>
          <a:p>
            <a:pPr marL="742950" lvl="1" indent="-285750">
              <a:lnSpc>
                <a:spcPct val="80000"/>
              </a:lnSpc>
            </a:pPr>
            <a:r>
              <a:rPr lang="zh-TW" altLang="en-US" sz="2400"/>
              <a:t>鎖定特定對象或單位</a:t>
            </a:r>
          </a:p>
          <a:p>
            <a:pPr marL="742950" lvl="1" indent="-285750">
              <a:lnSpc>
                <a:spcPct val="80000"/>
              </a:lnSpc>
            </a:pPr>
            <a:r>
              <a:rPr lang="zh-TW" altLang="en-US" sz="2400"/>
              <a:t>攻擊型式變化快速</a:t>
            </a:r>
          </a:p>
          <a:p>
            <a:pPr marL="342900" indent="-342900">
              <a:lnSpc>
                <a:spcPct val="80000"/>
              </a:lnSpc>
            </a:pPr>
            <a:r>
              <a:rPr lang="zh-TW" altLang="en-US" sz="2800">
                <a:solidFill>
                  <a:srgbClr val="FF0000"/>
                </a:solidFill>
              </a:rPr>
              <a:t>內部問題</a:t>
            </a:r>
          </a:p>
          <a:p>
            <a:pPr marL="742950" lvl="1" indent="-285750">
              <a:lnSpc>
                <a:spcPct val="80000"/>
              </a:lnSpc>
            </a:pPr>
            <a:r>
              <a:rPr lang="zh-TW" altLang="en-US" sz="2400"/>
              <a:t>政府資安人力、經費及能量相對不足</a:t>
            </a:r>
          </a:p>
          <a:p>
            <a:pPr marL="742950" lvl="1" indent="-285750">
              <a:lnSpc>
                <a:spcPct val="80000"/>
              </a:lnSpc>
            </a:pPr>
            <a:r>
              <a:rPr lang="zh-TW" altLang="en-US" sz="2400"/>
              <a:t>資安事件通報意願不高</a:t>
            </a:r>
          </a:p>
          <a:p>
            <a:pPr marL="742950" lvl="1" indent="-285750">
              <a:lnSpc>
                <a:spcPct val="80000"/>
              </a:lnSpc>
            </a:pPr>
            <a:r>
              <a:rPr lang="zh-TW" altLang="en-US" sz="2400">
                <a:solidFill>
                  <a:srgbClr val="FF0000"/>
                </a:solidFill>
              </a:rPr>
              <a:t>委外開發軟體及品質管理問題</a:t>
            </a:r>
            <a:r>
              <a:rPr lang="zh-TW" altLang="en-US" sz="2400"/>
              <a:t> </a:t>
            </a:r>
          </a:p>
          <a:p>
            <a:pPr marL="742950" lvl="1" indent="-285750">
              <a:lnSpc>
                <a:spcPct val="80000"/>
              </a:lnSpc>
            </a:pPr>
            <a:r>
              <a:rPr lang="zh-TW" altLang="en-US" sz="2400">
                <a:solidFill>
                  <a:srgbClr val="FF0000"/>
                </a:solidFill>
              </a:rPr>
              <a:t>資訊作業委外處理衍生資安管理問題</a:t>
            </a:r>
            <a:r>
              <a:rPr lang="zh-TW" altLang="en-US" sz="2400"/>
              <a:t> </a:t>
            </a:r>
          </a:p>
          <a:p>
            <a:pPr marL="742950" lvl="1" indent="-285750">
              <a:lnSpc>
                <a:spcPct val="80000"/>
              </a:lnSpc>
            </a:pPr>
            <a:r>
              <a:rPr lang="zh-TW" altLang="en-US" sz="2400"/>
              <a:t>人員資安意識不足</a:t>
            </a:r>
          </a:p>
          <a:p>
            <a:pPr marL="742950" lvl="1" indent="-285750">
              <a:lnSpc>
                <a:spcPct val="80000"/>
              </a:lnSpc>
            </a:pPr>
            <a:r>
              <a:rPr lang="zh-TW" altLang="en-US" sz="2400"/>
              <a:t>各機關橫向聯繫機制尚待建立</a:t>
            </a:r>
          </a:p>
          <a:p>
            <a:pPr marL="742950" lvl="1" indent="-285750">
              <a:lnSpc>
                <a:spcPct val="80000"/>
              </a:lnSpc>
            </a:pPr>
            <a:r>
              <a:rPr lang="zh-TW" altLang="en-US" sz="2400"/>
              <a:t>資安相關法令尚未完備</a:t>
            </a:r>
          </a:p>
          <a:p>
            <a:pPr marL="742950" lvl="1" indent="-285750">
              <a:lnSpc>
                <a:spcPct val="80000"/>
              </a:lnSpc>
              <a:buFont typeface="Wingdings" pitchFamily="2" charset="2"/>
              <a:buNone/>
            </a:pPr>
            <a:endParaRPr lang="en-US" altLang="zh-TW" sz="240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lstStyle/>
          <a:p>
            <a:fld id="{F1929542-2DE4-420E-8290-ECEA80BD6B0A}" type="slidenum">
              <a:rPr lang="en-US" altLang="zh-TW"/>
              <a:pPr/>
              <a:t>90</a:t>
            </a:fld>
            <a:endParaRPr lang="en-US" altLang="zh-TW"/>
          </a:p>
        </p:txBody>
      </p:sp>
      <p:sp>
        <p:nvSpPr>
          <p:cNvPr id="1714178" name="Rectangle 2"/>
          <p:cNvSpPr>
            <a:spLocks noGrp="1" noChangeArrowheads="1"/>
          </p:cNvSpPr>
          <p:nvPr>
            <p:ph type="title"/>
          </p:nvPr>
        </p:nvSpPr>
        <p:spPr>
          <a:xfrm>
            <a:off x="685800" y="228600"/>
            <a:ext cx="7772400" cy="698500"/>
          </a:xfrm>
        </p:spPr>
        <p:txBody>
          <a:bodyPr/>
          <a:lstStyle/>
          <a:p>
            <a:r>
              <a:rPr lang="zh-TW" altLang="en-US" sz="4000"/>
              <a:t>行動階段</a:t>
            </a:r>
            <a:r>
              <a:rPr lang="en-US" altLang="zh-TW" sz="4000"/>
              <a:t>-</a:t>
            </a:r>
            <a:r>
              <a:rPr lang="zh-TW" altLang="en-US" sz="4000"/>
              <a:t>相關產出</a:t>
            </a:r>
            <a:endParaRPr lang="zh-TW" altLang="en-US" sz="3600" i="1"/>
          </a:p>
        </p:txBody>
      </p:sp>
      <p:sp>
        <p:nvSpPr>
          <p:cNvPr id="1714179" name="Rectangle 3"/>
          <p:cNvSpPr>
            <a:spLocks noChangeArrowheads="1"/>
          </p:cNvSpPr>
          <p:nvPr/>
        </p:nvSpPr>
        <p:spPr bwMode="auto">
          <a:xfrm>
            <a:off x="992188" y="950913"/>
            <a:ext cx="8281987" cy="42703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marL="457200" indent="-457200" eaLnBrk="0" hangingPunct="0">
              <a:lnSpc>
                <a:spcPct val="110000"/>
              </a:lnSpc>
              <a:spcBef>
                <a:spcPct val="20000"/>
              </a:spcBef>
              <a:buFont typeface="Wingdings" pitchFamily="2" charset="2"/>
              <a:buChar char=""/>
            </a:pPr>
            <a:r>
              <a:rPr lang="zh-TW" altLang="en-US" sz="2000" b="1">
                <a:solidFill>
                  <a:schemeClr val="accent2"/>
                </a:solidFill>
              </a:rPr>
              <a:t>預防與矯正行動方案</a:t>
            </a:r>
            <a:r>
              <a:rPr lang="en-US" altLang="zh-TW" sz="2000" b="1">
                <a:solidFill>
                  <a:schemeClr val="accent2"/>
                </a:solidFill>
              </a:rPr>
              <a:t>(</a:t>
            </a:r>
            <a:r>
              <a:rPr lang="zh-TW" altLang="en-US" sz="2000" b="1">
                <a:solidFill>
                  <a:schemeClr val="accent2"/>
                </a:solidFill>
              </a:rPr>
              <a:t>範例</a:t>
            </a:r>
            <a:r>
              <a:rPr lang="en-US" altLang="zh-TW" sz="2000" b="1">
                <a:solidFill>
                  <a:schemeClr val="accent2"/>
                </a:solidFill>
              </a:rPr>
              <a:t>) </a:t>
            </a:r>
          </a:p>
        </p:txBody>
      </p:sp>
      <p:pic>
        <p:nvPicPr>
          <p:cNvPr id="1714180" name="Picture 4" descr="矯正行動方案範本"/>
          <p:cNvPicPr>
            <a:picLocks noChangeAspect="1" noChangeArrowheads="1"/>
          </p:cNvPicPr>
          <p:nvPr/>
        </p:nvPicPr>
        <p:blipFill>
          <a:blip r:embed="rId2" cstate="print"/>
          <a:srcRect/>
          <a:stretch>
            <a:fillRect/>
          </a:stretch>
        </p:blipFill>
        <p:spPr bwMode="auto">
          <a:xfrm>
            <a:off x="1952625" y="1349375"/>
            <a:ext cx="6000750" cy="5508625"/>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投影片編號版面配置區 5"/>
          <p:cNvSpPr>
            <a:spLocks noGrp="1"/>
          </p:cNvSpPr>
          <p:nvPr>
            <p:ph type="sldNum" sz="quarter" idx="12"/>
          </p:nvPr>
        </p:nvSpPr>
        <p:spPr/>
        <p:txBody>
          <a:bodyPr/>
          <a:lstStyle/>
          <a:p>
            <a:fld id="{5FCAB78F-CEBA-4F48-9C23-47D70E60AF54}" type="slidenum">
              <a:rPr lang="en-US" altLang="zh-TW"/>
              <a:pPr/>
              <a:t>91</a:t>
            </a:fld>
            <a:endParaRPr lang="en-US" altLang="zh-TW"/>
          </a:p>
        </p:txBody>
      </p:sp>
      <p:sp>
        <p:nvSpPr>
          <p:cNvPr id="1391618" name="Rectangle 2"/>
          <p:cNvSpPr>
            <a:spLocks noGrp="1" noChangeArrowheads="1"/>
          </p:cNvSpPr>
          <p:nvPr>
            <p:ph type="title"/>
          </p:nvPr>
        </p:nvSpPr>
        <p:spPr>
          <a:xfrm>
            <a:off x="0" y="0"/>
            <a:ext cx="9144000" cy="981075"/>
          </a:xfrm>
        </p:spPr>
        <p:txBody>
          <a:bodyPr/>
          <a:lstStyle/>
          <a:p>
            <a:r>
              <a:rPr lang="zh-TW" altLang="en-US" sz="3600"/>
              <a:t>個資法規定之安全維護措施與參考指引</a:t>
            </a:r>
            <a:br>
              <a:rPr lang="zh-TW" altLang="en-US" sz="3600"/>
            </a:br>
            <a:r>
              <a:rPr lang="zh-TW" altLang="en-US" sz="3600"/>
              <a:t>對照表</a:t>
            </a:r>
          </a:p>
        </p:txBody>
      </p:sp>
      <p:graphicFrame>
        <p:nvGraphicFramePr>
          <p:cNvPr id="1391666" name="Group 50"/>
          <p:cNvGraphicFramePr>
            <a:graphicFrameLocks noGrp="1"/>
          </p:cNvGraphicFramePr>
          <p:nvPr/>
        </p:nvGraphicFramePr>
        <p:xfrm>
          <a:off x="395288" y="1052513"/>
          <a:ext cx="8353425" cy="5239386"/>
        </p:xfrm>
        <a:graphic>
          <a:graphicData uri="http://schemas.openxmlformats.org/drawingml/2006/table">
            <a:tbl>
              <a:tblPr/>
              <a:tblGrid>
                <a:gridCol w="4608512"/>
                <a:gridCol w="3744913"/>
              </a:tblGrid>
              <a:tr h="322263">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個資法施行細則</a:t>
                      </a: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草案</a:t>
                      </a: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規定之安全維護措施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參考指引對照</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一、配置管理之人員及相當資源</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3.1.1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個資管理組織架構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二、界定個人資料之範圍</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3.1.4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作業流程分析</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3.1.6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個資項目盤點</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三、個人資料之風險評估及管理機制</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3.1.7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個資衝擊分析</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3.1.8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個資風險評鑑</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3.2.2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建立個資管理程序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四、事故之預防、通報及應變機制</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3.3.3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個資事故追蹤處理</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55600" marR="0" lvl="0" indent="-35560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五、個人資料蒐集、處理及利用之內部管理程序</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3.2.2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建立個資管理程序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六、資料安全管理及人員管理</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3.2.1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確立人員權責角色</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3.1.9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安全控制措施規劃</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3.2.3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建立安全控制措施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七、認知宣導及教育訓練</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3.2.5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宣導與教育訓練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八、設備安全管理</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3.1.9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安全控制措施規劃</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3.2.3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建立安全控制措施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九、資料安全稽核機制</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3.3.2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個資管理稽核活動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50">
                <a:tc>
                  <a:txBody>
                    <a:bodyPr/>
                    <a:lstStyle/>
                    <a:p>
                      <a:pPr marL="355600" marR="0" lvl="0" indent="-35560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十、使用紀錄、軌跡資料及證據保存</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3.1.9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安全控制措施規劃</a:t>
                      </a:r>
                    </a:p>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3.2.3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建立安全控制措施</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zh-TW" altLang="en-US" sz="1400" b="1"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十一、個人資料安全維護之整體持續改善</a:t>
                      </a:r>
                      <a:endPar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CC"/>
                        </a:buClr>
                        <a:buSzTx/>
                        <a:buFontTx/>
                        <a:buNone/>
                        <a:tabLst/>
                      </a:pPr>
                      <a:r>
                        <a:rPr kumimoji="1" lang="en-US" altLang="zh-TW"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3.4.2 </a:t>
                      </a:r>
                      <a:r>
                        <a:rPr kumimoji="1"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個資管理改善計畫</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投影片編號版面配置區 3"/>
          <p:cNvSpPr>
            <a:spLocks noGrp="1"/>
          </p:cNvSpPr>
          <p:nvPr>
            <p:ph type="sldNum" sz="quarter" idx="12"/>
          </p:nvPr>
        </p:nvSpPr>
        <p:spPr/>
        <p:txBody>
          <a:bodyPr/>
          <a:lstStyle/>
          <a:p>
            <a:fld id="{68C4687C-3048-4EE9-9950-2DEABE08CBC6}" type="slidenum">
              <a:rPr lang="en-US" altLang="zh-TW"/>
              <a:pPr/>
              <a:t>92</a:t>
            </a:fld>
            <a:endParaRPr lang="en-US" altLang="zh-TW"/>
          </a:p>
        </p:txBody>
      </p:sp>
      <p:sp>
        <p:nvSpPr>
          <p:cNvPr id="1454082" name="Rectangle 2"/>
          <p:cNvSpPr>
            <a:spLocks noGrp="1" noChangeArrowheads="1"/>
          </p:cNvSpPr>
          <p:nvPr>
            <p:ph type="title" idx="4294967295"/>
          </p:nvPr>
        </p:nvSpPr>
        <p:spPr/>
        <p:txBody>
          <a:bodyPr/>
          <a:lstStyle/>
          <a:p>
            <a:r>
              <a:rPr lang="zh-TW" altLang="en-US" sz="4000"/>
              <a:t>個資保護建議步驟</a:t>
            </a:r>
          </a:p>
        </p:txBody>
      </p:sp>
      <p:sp>
        <p:nvSpPr>
          <p:cNvPr id="1454083" name="矩形 6"/>
          <p:cNvSpPr>
            <a:spLocks noChangeArrowheads="1"/>
          </p:cNvSpPr>
          <p:nvPr/>
        </p:nvSpPr>
        <p:spPr bwMode="auto">
          <a:xfrm>
            <a:off x="323850" y="5567363"/>
            <a:ext cx="3384550" cy="792162"/>
          </a:xfrm>
          <a:prstGeom prst="rect">
            <a:avLst/>
          </a:prstGeom>
          <a:solidFill>
            <a:schemeClr val="bg1"/>
          </a:solidFill>
          <a:ln w="9525" algn="ctr">
            <a:solidFill>
              <a:schemeClr val="tx1"/>
            </a:solidFill>
            <a:round/>
            <a:headEnd/>
            <a:tailEnd/>
          </a:ln>
        </p:spPr>
        <p:txBody>
          <a:bodyPr/>
          <a:lstStyle/>
          <a:p>
            <a:pPr>
              <a:spcBef>
                <a:spcPct val="0"/>
              </a:spcBef>
            </a:pPr>
            <a:endParaRPr lang="zh-TW" altLang="zh-TW" sz="1800" i="1">
              <a:latin typeface="Arial" charset="0"/>
            </a:endParaRPr>
          </a:p>
        </p:txBody>
      </p:sp>
      <p:grpSp>
        <p:nvGrpSpPr>
          <p:cNvPr id="1454084" name="Group 93"/>
          <p:cNvGrpSpPr>
            <a:grpSpLocks/>
          </p:cNvGrpSpPr>
          <p:nvPr/>
        </p:nvGrpSpPr>
        <p:grpSpPr bwMode="auto">
          <a:xfrm>
            <a:off x="179388" y="1338263"/>
            <a:ext cx="8737600" cy="341312"/>
            <a:chOff x="227094" y="2535156"/>
            <a:chExt cx="8737394" cy="341932"/>
          </a:xfrm>
        </p:grpSpPr>
        <p:sp>
          <p:nvSpPr>
            <p:cNvPr id="9" name="Line 68"/>
            <p:cNvSpPr>
              <a:spLocks noChangeShapeType="1"/>
            </p:cNvSpPr>
            <p:nvPr/>
          </p:nvSpPr>
          <p:spPr bwMode="auto">
            <a:xfrm>
              <a:off x="466800" y="2571734"/>
              <a:ext cx="8497688" cy="0"/>
            </a:xfrm>
            <a:prstGeom prst="line">
              <a:avLst/>
            </a:prstGeom>
            <a:noFill/>
            <a:ln w="12700">
              <a:solidFill>
                <a:srgbClr val="002060"/>
              </a:solidFill>
              <a:round/>
              <a:headEnd type="none" w="sm" len="sm"/>
              <a:tailEnd type="triangle" w="lg" len="lg"/>
            </a:ln>
            <a:effectLst/>
          </p:spPr>
          <p:txBody>
            <a:bodyPr lIns="54000" tIns="54000" rIns="54000" bIns="54000"/>
            <a:lstStyle/>
            <a:p>
              <a:pPr>
                <a:spcBef>
                  <a:spcPct val="0"/>
                </a:spcBef>
                <a:defRPr/>
              </a:pPr>
              <a:endParaRPr lang="en-GB" sz="1600" dirty="0">
                <a:latin typeface="+mj-lt"/>
                <a:cs typeface="Arial" pitchFamily="34" charset="0"/>
              </a:endParaRPr>
            </a:p>
          </p:txBody>
        </p:sp>
        <p:grpSp>
          <p:nvGrpSpPr>
            <p:cNvPr id="1454086" name="Group 99"/>
            <p:cNvGrpSpPr>
              <a:grpSpLocks/>
            </p:cNvGrpSpPr>
            <p:nvPr/>
          </p:nvGrpSpPr>
          <p:grpSpPr bwMode="auto">
            <a:xfrm>
              <a:off x="848107" y="2535938"/>
              <a:ext cx="343423" cy="72044"/>
              <a:chOff x="-558820" y="2571750"/>
              <a:chExt cx="416609" cy="144612"/>
            </a:xfrm>
          </p:grpSpPr>
          <p:sp>
            <p:nvSpPr>
              <p:cNvPr id="41" name="Line 14"/>
              <p:cNvSpPr>
                <a:spLocks noChangeShapeType="1"/>
              </p:cNvSpPr>
              <p:nvPr/>
            </p:nvSpPr>
            <p:spPr bwMode="white">
              <a:xfrm rot="5400000">
                <a:off x="-350258" y="2434657"/>
                <a:ext cx="0" cy="417891"/>
              </a:xfrm>
              <a:prstGeom prst="line">
                <a:avLst/>
              </a:prstGeom>
              <a:noFill/>
              <a:ln w="12700" cap="flat">
                <a:solidFill>
                  <a:schemeClr val="bg1"/>
                </a:solidFill>
                <a:prstDash val="solid"/>
                <a:round/>
                <a:headEnd/>
                <a:tailEnd/>
              </a:ln>
            </p:spPr>
            <p:txBody>
              <a:bodyPr/>
              <a:lstStyle/>
              <a:p>
                <a:pPr>
                  <a:spcBef>
                    <a:spcPct val="0"/>
                  </a:spcBef>
                  <a:defRPr/>
                </a:pPr>
                <a:endParaRPr lang="en-GB" sz="1600" dirty="0">
                  <a:latin typeface="+mj-lt"/>
                  <a:cs typeface="Arial" pitchFamily="34" charset="0"/>
                </a:endParaRPr>
              </a:p>
            </p:txBody>
          </p:sp>
          <p:sp>
            <p:nvSpPr>
              <p:cNvPr id="42" name="Freeform 15"/>
              <p:cNvSpPr>
                <a:spLocks/>
              </p:cNvSpPr>
              <p:nvPr/>
            </p:nvSpPr>
            <p:spPr bwMode="white">
              <a:xfrm rot="5400000">
                <a:off x="-423682" y="2434659"/>
                <a:ext cx="146848" cy="417891"/>
              </a:xfrm>
              <a:custGeom>
                <a:avLst/>
                <a:gdLst>
                  <a:gd name="connsiteX0" fmla="*/ 4986 w 10000"/>
                  <a:gd name="connsiteY0" fmla="*/ 0 h 8974"/>
                  <a:gd name="connsiteX1" fmla="*/ 4986 w 10000"/>
                  <a:gd name="connsiteY1" fmla="*/ 1026 h 8974"/>
                  <a:gd name="connsiteX2" fmla="*/ 0 w 10000"/>
                  <a:gd name="connsiteY2" fmla="*/ 1692 h 8974"/>
                  <a:gd name="connsiteX3" fmla="*/ 10000 w 10000"/>
                  <a:gd name="connsiteY3" fmla="*/ 3013 h 8974"/>
                  <a:gd name="connsiteX4" fmla="*/ 0 w 10000"/>
                  <a:gd name="connsiteY4" fmla="*/ 4346 h 8974"/>
                  <a:gd name="connsiteX5" fmla="*/ 10000 w 10000"/>
                  <a:gd name="connsiteY5" fmla="*/ 5667 h 8974"/>
                  <a:gd name="connsiteX6" fmla="*/ 0 w 10000"/>
                  <a:gd name="connsiteY6" fmla="*/ 6987 h 8974"/>
                  <a:gd name="connsiteX7" fmla="*/ 10000 w 10000"/>
                  <a:gd name="connsiteY7" fmla="*/ 8321 h 8974"/>
                  <a:gd name="connsiteX8" fmla="*/ 10000 w 10000"/>
                  <a:gd name="connsiteY8" fmla="*/ 8321 h 8974"/>
                  <a:gd name="connsiteX9" fmla="*/ 4986 w 10000"/>
                  <a:gd name="connsiteY9" fmla="*/ 8974 h 8974"/>
                  <a:gd name="connsiteX0" fmla="*/ 4986 w 10000"/>
                  <a:gd name="connsiteY0" fmla="*/ 0 h 8857"/>
                  <a:gd name="connsiteX1" fmla="*/ 0 w 10000"/>
                  <a:gd name="connsiteY1" fmla="*/ 742 h 8857"/>
                  <a:gd name="connsiteX2" fmla="*/ 10000 w 10000"/>
                  <a:gd name="connsiteY2" fmla="*/ 2214 h 8857"/>
                  <a:gd name="connsiteX3" fmla="*/ 0 w 10000"/>
                  <a:gd name="connsiteY3" fmla="*/ 3700 h 8857"/>
                  <a:gd name="connsiteX4" fmla="*/ 10000 w 10000"/>
                  <a:gd name="connsiteY4" fmla="*/ 5172 h 8857"/>
                  <a:gd name="connsiteX5" fmla="*/ 0 w 10000"/>
                  <a:gd name="connsiteY5" fmla="*/ 6643 h 8857"/>
                  <a:gd name="connsiteX6" fmla="*/ 10000 w 10000"/>
                  <a:gd name="connsiteY6" fmla="*/ 8129 h 8857"/>
                  <a:gd name="connsiteX7" fmla="*/ 10000 w 10000"/>
                  <a:gd name="connsiteY7" fmla="*/ 8129 h 8857"/>
                  <a:gd name="connsiteX8" fmla="*/ 4986 w 10000"/>
                  <a:gd name="connsiteY8" fmla="*/ 8857 h 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8857">
                    <a:moveTo>
                      <a:pt x="4986" y="0"/>
                    </a:moveTo>
                    <a:lnTo>
                      <a:pt x="0" y="742"/>
                    </a:lnTo>
                    <a:lnTo>
                      <a:pt x="10000" y="2214"/>
                    </a:lnTo>
                    <a:lnTo>
                      <a:pt x="0" y="3700"/>
                    </a:lnTo>
                    <a:lnTo>
                      <a:pt x="10000" y="5172"/>
                    </a:lnTo>
                    <a:lnTo>
                      <a:pt x="0" y="6643"/>
                    </a:lnTo>
                    <a:lnTo>
                      <a:pt x="10000" y="8129"/>
                    </a:lnTo>
                    <a:lnTo>
                      <a:pt x="10000" y="8129"/>
                    </a:lnTo>
                    <a:lnTo>
                      <a:pt x="4986" y="8857"/>
                    </a:lnTo>
                  </a:path>
                </a:pathLst>
              </a:custGeom>
              <a:noFill/>
              <a:ln w="12700" cap="rnd">
                <a:solidFill>
                  <a:srgbClr val="002060"/>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089" name="Group 211"/>
            <p:cNvGrpSpPr>
              <a:grpSpLocks/>
            </p:cNvGrpSpPr>
            <p:nvPr/>
          </p:nvGrpSpPr>
          <p:grpSpPr bwMode="auto">
            <a:xfrm>
              <a:off x="227094" y="2535156"/>
              <a:ext cx="701633" cy="340342"/>
              <a:chOff x="227094" y="2679171"/>
              <a:chExt cx="701633" cy="340342"/>
            </a:xfrm>
          </p:grpSpPr>
          <p:sp>
            <p:nvSpPr>
              <p:cNvPr id="39" name="Rectangle 215"/>
              <p:cNvSpPr>
                <a:spLocks noChangeArrowheads="1"/>
              </p:cNvSpPr>
              <p:nvPr>
                <p:custDataLst>
                  <p:tags r:id="rId10"/>
                </p:custDataLst>
              </p:nvPr>
            </p:nvSpPr>
            <p:spPr bwMode="auto">
              <a:xfrm>
                <a:off x="227094" y="2787317"/>
                <a:ext cx="701658" cy="23219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Kick-off</a:t>
                </a:r>
                <a:endParaRPr lang="en-GB" sz="1600" dirty="0">
                  <a:solidFill>
                    <a:srgbClr val="002060"/>
                  </a:solidFill>
                  <a:latin typeface="+mj-lt"/>
                  <a:cs typeface="Arial" pitchFamily="34" charset="0"/>
                </a:endParaRPr>
              </a:p>
            </p:txBody>
          </p:sp>
          <p:sp>
            <p:nvSpPr>
              <p:cNvPr id="40" name="Line 70"/>
              <p:cNvSpPr>
                <a:spLocks noChangeShapeType="1"/>
              </p:cNvSpPr>
              <p:nvPr/>
            </p:nvSpPr>
            <p:spPr bwMode="auto">
              <a:xfrm>
                <a:off x="466800"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092" name="Group 212"/>
            <p:cNvGrpSpPr>
              <a:grpSpLocks/>
            </p:cNvGrpSpPr>
            <p:nvPr/>
          </p:nvGrpSpPr>
          <p:grpSpPr bwMode="auto">
            <a:xfrm>
              <a:off x="1462284" y="2535156"/>
              <a:ext cx="293384" cy="340342"/>
              <a:chOff x="357738" y="2679171"/>
              <a:chExt cx="293384" cy="340342"/>
            </a:xfrm>
          </p:grpSpPr>
          <p:sp>
            <p:nvSpPr>
              <p:cNvPr id="37" name="Rectangle 213"/>
              <p:cNvSpPr>
                <a:spLocks noChangeArrowheads="1"/>
              </p:cNvSpPr>
              <p:nvPr>
                <p:custDataLst>
                  <p:tags r:id="rId9"/>
                </p:custDataLst>
              </p:nvPr>
            </p:nvSpPr>
            <p:spPr bwMode="auto">
              <a:xfrm>
                <a:off x="357594" y="2787317"/>
                <a:ext cx="293680" cy="23219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W0</a:t>
                </a:r>
                <a:endParaRPr lang="en-GB" sz="1600" dirty="0">
                  <a:solidFill>
                    <a:srgbClr val="002060"/>
                  </a:solidFill>
                  <a:latin typeface="+mj-lt"/>
                  <a:cs typeface="Arial" pitchFamily="34" charset="0"/>
                </a:endParaRPr>
              </a:p>
            </p:txBody>
          </p:sp>
          <p:sp>
            <p:nvSpPr>
              <p:cNvPr id="38" name="Line 70"/>
              <p:cNvSpPr>
                <a:spLocks noChangeShapeType="1"/>
              </p:cNvSpPr>
              <p:nvPr/>
            </p:nvSpPr>
            <p:spPr bwMode="auto">
              <a:xfrm>
                <a:off x="467128"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095" name="Group 215"/>
            <p:cNvGrpSpPr>
              <a:grpSpLocks/>
            </p:cNvGrpSpPr>
            <p:nvPr/>
          </p:nvGrpSpPr>
          <p:grpSpPr bwMode="auto">
            <a:xfrm>
              <a:off x="2334581" y="2535156"/>
              <a:ext cx="296556" cy="341932"/>
              <a:chOff x="356938" y="2679171"/>
              <a:chExt cx="296556" cy="341932"/>
            </a:xfrm>
          </p:grpSpPr>
          <p:sp>
            <p:nvSpPr>
              <p:cNvPr id="35" name="Rectangle 211"/>
              <p:cNvSpPr>
                <a:spLocks noChangeArrowheads="1"/>
              </p:cNvSpPr>
              <p:nvPr>
                <p:custDataLst>
                  <p:tags r:id="rId8"/>
                </p:custDataLst>
              </p:nvPr>
            </p:nvSpPr>
            <p:spPr bwMode="auto">
              <a:xfrm>
                <a:off x="357601" y="2787317"/>
                <a:ext cx="295268" cy="23378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W1</a:t>
                </a:r>
                <a:endParaRPr lang="en-GB" sz="1600" dirty="0">
                  <a:solidFill>
                    <a:srgbClr val="002060"/>
                  </a:solidFill>
                  <a:latin typeface="+mj-lt"/>
                  <a:cs typeface="Arial" pitchFamily="34" charset="0"/>
                </a:endParaRPr>
              </a:p>
            </p:txBody>
          </p:sp>
          <p:sp>
            <p:nvSpPr>
              <p:cNvPr id="36" name="Line 70"/>
              <p:cNvSpPr>
                <a:spLocks noChangeShapeType="1"/>
              </p:cNvSpPr>
              <p:nvPr/>
            </p:nvSpPr>
            <p:spPr bwMode="auto">
              <a:xfrm>
                <a:off x="467135"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098" name="Group 218"/>
            <p:cNvGrpSpPr>
              <a:grpSpLocks/>
            </p:cNvGrpSpPr>
            <p:nvPr/>
          </p:nvGrpSpPr>
          <p:grpSpPr bwMode="auto">
            <a:xfrm>
              <a:off x="3218898" y="2535156"/>
              <a:ext cx="296556" cy="341932"/>
              <a:chOff x="368158" y="2679171"/>
              <a:chExt cx="296556" cy="341932"/>
            </a:xfrm>
          </p:grpSpPr>
          <p:sp>
            <p:nvSpPr>
              <p:cNvPr id="33" name="Rectangle 209"/>
              <p:cNvSpPr>
                <a:spLocks noChangeArrowheads="1"/>
              </p:cNvSpPr>
              <p:nvPr>
                <p:custDataLst>
                  <p:tags r:id="rId7"/>
                </p:custDataLst>
              </p:nvPr>
            </p:nvSpPr>
            <p:spPr bwMode="auto">
              <a:xfrm>
                <a:off x="368720" y="2787317"/>
                <a:ext cx="295268" cy="23378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W2</a:t>
                </a:r>
                <a:endParaRPr lang="en-GB" sz="1600" dirty="0">
                  <a:solidFill>
                    <a:srgbClr val="002060"/>
                  </a:solidFill>
                  <a:latin typeface="+mj-lt"/>
                  <a:cs typeface="Arial" pitchFamily="34" charset="0"/>
                </a:endParaRPr>
              </a:p>
            </p:txBody>
          </p:sp>
          <p:sp>
            <p:nvSpPr>
              <p:cNvPr id="34" name="Line 70"/>
              <p:cNvSpPr>
                <a:spLocks noChangeShapeType="1"/>
              </p:cNvSpPr>
              <p:nvPr/>
            </p:nvSpPr>
            <p:spPr bwMode="auto">
              <a:xfrm>
                <a:off x="467143"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101" name="Group 221"/>
            <p:cNvGrpSpPr>
              <a:grpSpLocks/>
            </p:cNvGrpSpPr>
            <p:nvPr/>
          </p:nvGrpSpPr>
          <p:grpSpPr bwMode="auto">
            <a:xfrm>
              <a:off x="4070355" y="2535156"/>
              <a:ext cx="293384" cy="340342"/>
              <a:chOff x="346518" y="2679171"/>
              <a:chExt cx="293384" cy="340342"/>
            </a:xfrm>
          </p:grpSpPr>
          <p:sp>
            <p:nvSpPr>
              <p:cNvPr id="31" name="Rectangle 207"/>
              <p:cNvSpPr>
                <a:spLocks noChangeArrowheads="1"/>
              </p:cNvSpPr>
              <p:nvPr>
                <p:custDataLst>
                  <p:tags r:id="rId6"/>
                </p:custDataLst>
              </p:nvPr>
            </p:nvSpPr>
            <p:spPr bwMode="auto">
              <a:xfrm>
                <a:off x="346503" y="2787317"/>
                <a:ext cx="293681" cy="23219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W3</a:t>
                </a:r>
                <a:endParaRPr lang="en-GB" sz="1600" dirty="0">
                  <a:solidFill>
                    <a:srgbClr val="002060"/>
                  </a:solidFill>
                  <a:latin typeface="+mj-lt"/>
                  <a:cs typeface="Arial" pitchFamily="34" charset="0"/>
                </a:endParaRPr>
              </a:p>
            </p:txBody>
          </p:sp>
          <p:sp>
            <p:nvSpPr>
              <p:cNvPr id="32" name="Line 70"/>
              <p:cNvSpPr>
                <a:spLocks noChangeShapeType="1"/>
              </p:cNvSpPr>
              <p:nvPr/>
            </p:nvSpPr>
            <p:spPr bwMode="auto">
              <a:xfrm>
                <a:off x="467150"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104" name="Group 224"/>
            <p:cNvGrpSpPr>
              <a:grpSpLocks/>
            </p:cNvGrpSpPr>
            <p:nvPr/>
          </p:nvGrpSpPr>
          <p:grpSpPr bwMode="auto">
            <a:xfrm>
              <a:off x="4961886" y="2535156"/>
              <a:ext cx="296556" cy="341932"/>
              <a:chOff x="364952" y="2679171"/>
              <a:chExt cx="296556" cy="341932"/>
            </a:xfrm>
          </p:grpSpPr>
          <p:sp>
            <p:nvSpPr>
              <p:cNvPr id="29" name="Rectangle 205"/>
              <p:cNvSpPr>
                <a:spLocks noChangeArrowheads="1"/>
              </p:cNvSpPr>
              <p:nvPr>
                <p:custDataLst>
                  <p:tags r:id="rId5"/>
                </p:custDataLst>
              </p:nvPr>
            </p:nvSpPr>
            <p:spPr bwMode="auto">
              <a:xfrm>
                <a:off x="365560" y="2787317"/>
                <a:ext cx="295268" cy="23378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W4</a:t>
                </a:r>
                <a:endParaRPr lang="en-GB" sz="1600" dirty="0">
                  <a:solidFill>
                    <a:srgbClr val="002060"/>
                  </a:solidFill>
                  <a:latin typeface="+mj-lt"/>
                  <a:cs typeface="Arial" pitchFamily="34" charset="0"/>
                </a:endParaRPr>
              </a:p>
            </p:txBody>
          </p:sp>
          <p:sp>
            <p:nvSpPr>
              <p:cNvPr id="30" name="Line 70"/>
              <p:cNvSpPr>
                <a:spLocks noChangeShapeType="1"/>
              </p:cNvSpPr>
              <p:nvPr/>
            </p:nvSpPr>
            <p:spPr bwMode="auto">
              <a:xfrm>
                <a:off x="467158"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107" name="Group 227"/>
            <p:cNvGrpSpPr>
              <a:grpSpLocks/>
            </p:cNvGrpSpPr>
            <p:nvPr/>
          </p:nvGrpSpPr>
          <p:grpSpPr bwMode="auto">
            <a:xfrm>
              <a:off x="5855822" y="2535156"/>
              <a:ext cx="293384" cy="340342"/>
              <a:chOff x="385791" y="2679171"/>
              <a:chExt cx="293384" cy="340342"/>
            </a:xfrm>
          </p:grpSpPr>
          <p:sp>
            <p:nvSpPr>
              <p:cNvPr id="27" name="Rectangle 203"/>
              <p:cNvSpPr>
                <a:spLocks noChangeArrowheads="1"/>
              </p:cNvSpPr>
              <p:nvPr>
                <p:custDataLst>
                  <p:tags r:id="rId4"/>
                </p:custDataLst>
              </p:nvPr>
            </p:nvSpPr>
            <p:spPr bwMode="auto">
              <a:xfrm>
                <a:off x="386205" y="2787317"/>
                <a:ext cx="293680" cy="23219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W5</a:t>
                </a:r>
                <a:endParaRPr lang="en-GB" sz="1600" dirty="0">
                  <a:solidFill>
                    <a:srgbClr val="002060"/>
                  </a:solidFill>
                  <a:latin typeface="+mj-lt"/>
                  <a:cs typeface="Arial" pitchFamily="34" charset="0"/>
                </a:endParaRPr>
              </a:p>
            </p:txBody>
          </p:sp>
          <p:sp>
            <p:nvSpPr>
              <p:cNvPr id="28" name="Line 70"/>
              <p:cNvSpPr>
                <a:spLocks noChangeShapeType="1"/>
              </p:cNvSpPr>
              <p:nvPr/>
            </p:nvSpPr>
            <p:spPr bwMode="auto">
              <a:xfrm>
                <a:off x="468753"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110" name="Group 230"/>
            <p:cNvGrpSpPr>
              <a:grpSpLocks/>
            </p:cNvGrpSpPr>
            <p:nvPr/>
          </p:nvGrpSpPr>
          <p:grpSpPr bwMode="auto">
            <a:xfrm>
              <a:off x="6697660" y="2535156"/>
              <a:ext cx="293384" cy="340342"/>
              <a:chOff x="354532" y="2679171"/>
              <a:chExt cx="293384" cy="340342"/>
            </a:xfrm>
          </p:grpSpPr>
          <p:sp>
            <p:nvSpPr>
              <p:cNvPr id="25" name="Rectangle 201"/>
              <p:cNvSpPr>
                <a:spLocks noChangeArrowheads="1"/>
              </p:cNvSpPr>
              <p:nvPr>
                <p:custDataLst>
                  <p:tags r:id="rId3"/>
                </p:custDataLst>
              </p:nvPr>
            </p:nvSpPr>
            <p:spPr bwMode="auto">
              <a:xfrm>
                <a:off x="354463" y="2787317"/>
                <a:ext cx="293680" cy="23219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W6</a:t>
                </a:r>
                <a:endParaRPr lang="en-GB" sz="1600" dirty="0">
                  <a:solidFill>
                    <a:srgbClr val="002060"/>
                  </a:solidFill>
                  <a:latin typeface="+mj-lt"/>
                  <a:cs typeface="Arial" pitchFamily="34" charset="0"/>
                </a:endParaRPr>
              </a:p>
            </p:txBody>
          </p:sp>
          <p:sp>
            <p:nvSpPr>
              <p:cNvPr id="26" name="Line 70"/>
              <p:cNvSpPr>
                <a:spLocks noChangeShapeType="1"/>
              </p:cNvSpPr>
              <p:nvPr/>
            </p:nvSpPr>
            <p:spPr bwMode="auto">
              <a:xfrm>
                <a:off x="467172"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113" name="Group 233"/>
            <p:cNvGrpSpPr>
              <a:grpSpLocks/>
            </p:cNvGrpSpPr>
            <p:nvPr/>
          </p:nvGrpSpPr>
          <p:grpSpPr bwMode="auto">
            <a:xfrm>
              <a:off x="7570757" y="2535156"/>
              <a:ext cx="293384" cy="340342"/>
              <a:chOff x="354532" y="2679171"/>
              <a:chExt cx="293384" cy="340342"/>
            </a:xfrm>
          </p:grpSpPr>
          <p:sp>
            <p:nvSpPr>
              <p:cNvPr id="23" name="Rectangle 195"/>
              <p:cNvSpPr>
                <a:spLocks noChangeArrowheads="1"/>
              </p:cNvSpPr>
              <p:nvPr>
                <p:custDataLst>
                  <p:tags r:id="rId2"/>
                </p:custDataLst>
              </p:nvPr>
            </p:nvSpPr>
            <p:spPr bwMode="auto">
              <a:xfrm>
                <a:off x="354471" y="2787317"/>
                <a:ext cx="293680" cy="23219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W7</a:t>
                </a:r>
                <a:endParaRPr lang="en-GB" sz="1600" dirty="0">
                  <a:solidFill>
                    <a:srgbClr val="002060"/>
                  </a:solidFill>
                  <a:latin typeface="+mj-lt"/>
                  <a:cs typeface="Arial" pitchFamily="34" charset="0"/>
                </a:endParaRPr>
              </a:p>
            </p:txBody>
          </p:sp>
          <p:sp>
            <p:nvSpPr>
              <p:cNvPr id="24" name="Line 70"/>
              <p:cNvSpPr>
                <a:spLocks noChangeShapeType="1"/>
              </p:cNvSpPr>
              <p:nvPr/>
            </p:nvSpPr>
            <p:spPr bwMode="auto">
              <a:xfrm>
                <a:off x="467180"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nvGrpSpPr>
            <p:cNvPr id="1454116" name="Group 236"/>
            <p:cNvGrpSpPr>
              <a:grpSpLocks/>
            </p:cNvGrpSpPr>
            <p:nvPr/>
          </p:nvGrpSpPr>
          <p:grpSpPr bwMode="auto">
            <a:xfrm>
              <a:off x="8457480" y="2535156"/>
              <a:ext cx="296556" cy="341932"/>
              <a:chOff x="368158" y="2679171"/>
              <a:chExt cx="296556" cy="341932"/>
            </a:xfrm>
          </p:grpSpPr>
          <p:sp>
            <p:nvSpPr>
              <p:cNvPr id="21" name="Rectangle 144"/>
              <p:cNvSpPr>
                <a:spLocks noChangeArrowheads="1"/>
              </p:cNvSpPr>
              <p:nvPr>
                <p:custDataLst>
                  <p:tags r:id="rId1"/>
                </p:custDataLst>
              </p:nvPr>
            </p:nvSpPr>
            <p:spPr bwMode="auto">
              <a:xfrm>
                <a:off x="368765" y="2787317"/>
                <a:ext cx="295268" cy="233786"/>
              </a:xfrm>
              <a:prstGeom prst="rect">
                <a:avLst/>
              </a:prstGeom>
              <a:noFill/>
              <a:ln w="12699">
                <a:noFill/>
                <a:miter lim="800000"/>
                <a:headEnd type="none" w="sm" len="sm"/>
                <a:tailEnd type="none" w="sm" len="sm"/>
              </a:ln>
              <a:effectLst/>
            </p:spPr>
            <p:txBody>
              <a:bodyPr wrap="none" lIns="0" tIns="36000" rIns="0" bIns="0">
                <a:spAutoFit/>
              </a:bodyPr>
              <a:lstStyle/>
              <a:p>
                <a:pPr defTabSz="762000" eaLnBrk="0" hangingPunct="0">
                  <a:lnSpc>
                    <a:spcPct val="80000"/>
                  </a:lnSpc>
                  <a:spcBef>
                    <a:spcPct val="0"/>
                  </a:spcBef>
                  <a:defRPr/>
                </a:pPr>
                <a:r>
                  <a:rPr lang="en-US" altLang="zh-TW" sz="1600" dirty="0">
                    <a:solidFill>
                      <a:srgbClr val="002060"/>
                    </a:solidFill>
                    <a:latin typeface="+mj-lt"/>
                    <a:cs typeface="Arial" pitchFamily="34" charset="0"/>
                  </a:rPr>
                  <a:t>W8</a:t>
                </a:r>
                <a:endParaRPr lang="en-GB" sz="1600" dirty="0">
                  <a:solidFill>
                    <a:srgbClr val="002060"/>
                  </a:solidFill>
                  <a:latin typeface="+mj-lt"/>
                  <a:cs typeface="Arial" pitchFamily="34" charset="0"/>
                </a:endParaRPr>
              </a:p>
            </p:txBody>
          </p:sp>
          <p:sp>
            <p:nvSpPr>
              <p:cNvPr id="22" name="Line 70"/>
              <p:cNvSpPr>
                <a:spLocks noChangeShapeType="1"/>
              </p:cNvSpPr>
              <p:nvPr/>
            </p:nvSpPr>
            <p:spPr bwMode="auto">
              <a:xfrm>
                <a:off x="467188" y="2679171"/>
                <a:ext cx="0" cy="71567"/>
              </a:xfrm>
              <a:prstGeom prst="line">
                <a:avLst/>
              </a:prstGeom>
              <a:noFill/>
              <a:ln w="12700">
                <a:solidFill>
                  <a:schemeClr val="accent1"/>
                </a:solidFill>
                <a:round/>
                <a:headEnd type="none" w="sm" len="sm"/>
                <a:tailEnd type="none" w="sm" len="sm"/>
              </a:ln>
              <a:effectLst/>
            </p:spPr>
            <p:txBody>
              <a:bodyPr lIns="54000" tIns="54000" rIns="54000" bIns="54000"/>
              <a:lstStyle/>
              <a:p>
                <a:pPr>
                  <a:spcBef>
                    <a:spcPct val="0"/>
                  </a:spcBef>
                  <a:defRPr/>
                </a:pPr>
                <a:endParaRPr lang="en-GB" sz="1600" dirty="0">
                  <a:latin typeface="+mj-lt"/>
                  <a:cs typeface="Arial" pitchFamily="34" charset="0"/>
                </a:endParaRPr>
              </a:p>
            </p:txBody>
          </p:sp>
        </p:grpSp>
      </p:grpSp>
      <p:sp>
        <p:nvSpPr>
          <p:cNvPr id="1454119" name="五邊形 42"/>
          <p:cNvSpPr>
            <a:spLocks noChangeArrowheads="1"/>
          </p:cNvSpPr>
          <p:nvPr/>
        </p:nvSpPr>
        <p:spPr bwMode="auto">
          <a:xfrm>
            <a:off x="1187450" y="2471738"/>
            <a:ext cx="1439863" cy="647700"/>
          </a:xfrm>
          <a:prstGeom prst="homePlate">
            <a:avLst>
              <a:gd name="adj" fmla="val 50018"/>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個資流程與項目盤點</a:t>
            </a:r>
          </a:p>
        </p:txBody>
      </p:sp>
      <p:sp>
        <p:nvSpPr>
          <p:cNvPr id="1454120" name="五邊形 43"/>
          <p:cNvSpPr>
            <a:spLocks noChangeArrowheads="1"/>
          </p:cNvSpPr>
          <p:nvPr/>
        </p:nvSpPr>
        <p:spPr bwMode="auto">
          <a:xfrm>
            <a:off x="179388" y="3192463"/>
            <a:ext cx="1439862" cy="647700"/>
          </a:xfrm>
          <a:prstGeom prst="homePlate">
            <a:avLst>
              <a:gd name="adj" fmla="val 50018"/>
            </a:avLst>
          </a:prstGeom>
          <a:solidFill>
            <a:srgbClr val="E7F3F4"/>
          </a:solidFill>
          <a:ln w="9525" algn="ctr">
            <a:solidFill>
              <a:schemeClr val="tx1"/>
            </a:solidFill>
            <a:round/>
            <a:headEnd/>
            <a:tailEnd/>
          </a:ln>
        </p:spPr>
        <p:txBody>
          <a:bodyPr/>
          <a:lstStyle/>
          <a:p>
            <a:pPr>
              <a:spcBef>
                <a:spcPct val="0"/>
              </a:spcBef>
            </a:pPr>
            <a:r>
              <a:rPr lang="zh-TW" altLang="en-US" sz="1600">
                <a:latin typeface="Arial" charset="0"/>
              </a:rPr>
              <a:t>個資管理成熟度評估</a:t>
            </a:r>
          </a:p>
        </p:txBody>
      </p:sp>
      <p:sp>
        <p:nvSpPr>
          <p:cNvPr id="1454121" name="矩形 44"/>
          <p:cNvSpPr>
            <a:spLocks noChangeArrowheads="1"/>
          </p:cNvSpPr>
          <p:nvPr/>
        </p:nvSpPr>
        <p:spPr bwMode="auto">
          <a:xfrm>
            <a:off x="468313" y="5927725"/>
            <a:ext cx="1366837" cy="288925"/>
          </a:xfrm>
          <a:prstGeom prst="rect">
            <a:avLst/>
          </a:prstGeom>
          <a:solidFill>
            <a:schemeClr val="accent1"/>
          </a:solidFill>
          <a:ln w="9525" algn="ctr">
            <a:solidFill>
              <a:schemeClr val="tx1"/>
            </a:solidFill>
            <a:round/>
            <a:headEnd/>
            <a:tailEnd/>
          </a:ln>
        </p:spPr>
        <p:txBody>
          <a:bodyPr/>
          <a:lstStyle/>
          <a:p>
            <a:pPr algn="ctr">
              <a:spcBef>
                <a:spcPct val="0"/>
              </a:spcBef>
            </a:pPr>
            <a:r>
              <a:rPr lang="zh-TW" altLang="en-US" sz="1400">
                <a:latin typeface="Arial" charset="0"/>
              </a:rPr>
              <a:t>必要執行步驟</a:t>
            </a:r>
          </a:p>
        </p:txBody>
      </p:sp>
      <p:sp>
        <p:nvSpPr>
          <p:cNvPr id="1454122" name="矩形 45"/>
          <p:cNvSpPr>
            <a:spLocks noChangeArrowheads="1"/>
          </p:cNvSpPr>
          <p:nvPr/>
        </p:nvSpPr>
        <p:spPr bwMode="auto">
          <a:xfrm>
            <a:off x="1908175" y="5927725"/>
            <a:ext cx="1655763" cy="288925"/>
          </a:xfrm>
          <a:prstGeom prst="rect">
            <a:avLst/>
          </a:prstGeom>
          <a:solidFill>
            <a:srgbClr val="E7F3F4"/>
          </a:solidFill>
          <a:ln w="9525" algn="ctr">
            <a:solidFill>
              <a:schemeClr val="tx1"/>
            </a:solidFill>
            <a:round/>
            <a:headEnd/>
            <a:tailEnd/>
          </a:ln>
        </p:spPr>
        <p:txBody>
          <a:bodyPr/>
          <a:lstStyle/>
          <a:p>
            <a:pPr algn="ctr">
              <a:spcBef>
                <a:spcPct val="0"/>
              </a:spcBef>
            </a:pPr>
            <a:r>
              <a:rPr lang="zh-TW" altLang="en-US" sz="1400">
                <a:latin typeface="Arial" charset="0"/>
              </a:rPr>
              <a:t>可選擇性執行步驟</a:t>
            </a:r>
          </a:p>
        </p:txBody>
      </p:sp>
      <p:sp>
        <p:nvSpPr>
          <p:cNvPr id="1454123" name="五邊形 46"/>
          <p:cNvSpPr>
            <a:spLocks noChangeArrowheads="1"/>
          </p:cNvSpPr>
          <p:nvPr/>
        </p:nvSpPr>
        <p:spPr bwMode="auto">
          <a:xfrm>
            <a:off x="2627313" y="2471738"/>
            <a:ext cx="1800225" cy="647700"/>
          </a:xfrm>
          <a:prstGeom prst="homePlate">
            <a:avLst>
              <a:gd name="adj" fmla="val 50029"/>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關鍵個資系統隱私衝擊評鑑</a:t>
            </a:r>
          </a:p>
        </p:txBody>
      </p:sp>
      <p:sp>
        <p:nvSpPr>
          <p:cNvPr id="1454124" name="五邊形 47"/>
          <p:cNvSpPr>
            <a:spLocks noChangeArrowheads="1"/>
          </p:cNvSpPr>
          <p:nvPr/>
        </p:nvSpPr>
        <p:spPr bwMode="auto">
          <a:xfrm>
            <a:off x="1619250" y="3192463"/>
            <a:ext cx="1800225" cy="647700"/>
          </a:xfrm>
          <a:prstGeom prst="homePlate">
            <a:avLst>
              <a:gd name="adj" fmla="val 50029"/>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個資項目隱私衝擊評鑑</a:t>
            </a:r>
          </a:p>
        </p:txBody>
      </p:sp>
      <p:sp>
        <p:nvSpPr>
          <p:cNvPr id="1454125" name="五邊形 48"/>
          <p:cNvSpPr>
            <a:spLocks noChangeArrowheads="1"/>
          </p:cNvSpPr>
          <p:nvPr/>
        </p:nvSpPr>
        <p:spPr bwMode="auto">
          <a:xfrm>
            <a:off x="3419475" y="3192463"/>
            <a:ext cx="2016125" cy="647700"/>
          </a:xfrm>
          <a:prstGeom prst="homePlate">
            <a:avLst>
              <a:gd name="adj" fmla="val 50020"/>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個資風險評鑑與風險處理計畫</a:t>
            </a:r>
          </a:p>
        </p:txBody>
      </p:sp>
      <p:sp>
        <p:nvSpPr>
          <p:cNvPr id="1454126" name="五邊形 49"/>
          <p:cNvSpPr>
            <a:spLocks noChangeArrowheads="1"/>
          </p:cNvSpPr>
          <p:nvPr/>
        </p:nvSpPr>
        <p:spPr bwMode="auto">
          <a:xfrm>
            <a:off x="179388" y="1751013"/>
            <a:ext cx="2016125" cy="649287"/>
          </a:xfrm>
          <a:prstGeom prst="homePlate">
            <a:avLst>
              <a:gd name="adj" fmla="val 49898"/>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建立個資管理組織與人員角色指派</a:t>
            </a:r>
          </a:p>
        </p:txBody>
      </p:sp>
      <p:sp>
        <p:nvSpPr>
          <p:cNvPr id="1454127" name="五邊形 50"/>
          <p:cNvSpPr>
            <a:spLocks noChangeArrowheads="1"/>
          </p:cNvSpPr>
          <p:nvPr/>
        </p:nvSpPr>
        <p:spPr bwMode="auto">
          <a:xfrm>
            <a:off x="3492500" y="1751013"/>
            <a:ext cx="1800225" cy="649287"/>
          </a:xfrm>
          <a:prstGeom prst="homePlate">
            <a:avLst>
              <a:gd name="adj" fmla="val 49907"/>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建立個人資料保護管理要點</a:t>
            </a:r>
          </a:p>
        </p:txBody>
      </p:sp>
      <p:sp>
        <p:nvSpPr>
          <p:cNvPr id="1454128" name="五邊形 51"/>
          <p:cNvSpPr>
            <a:spLocks noChangeArrowheads="1"/>
          </p:cNvSpPr>
          <p:nvPr/>
        </p:nvSpPr>
        <p:spPr bwMode="auto">
          <a:xfrm>
            <a:off x="2195513" y="1751013"/>
            <a:ext cx="1296987" cy="649287"/>
          </a:xfrm>
          <a:prstGeom prst="homePlate">
            <a:avLst>
              <a:gd name="adj" fmla="val 49939"/>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個資管理認知訓練</a:t>
            </a:r>
          </a:p>
        </p:txBody>
      </p:sp>
      <p:sp>
        <p:nvSpPr>
          <p:cNvPr id="1454129" name="文字方塊 52"/>
          <p:cNvSpPr txBox="1">
            <a:spLocks noChangeArrowheads="1"/>
          </p:cNvSpPr>
          <p:nvPr/>
        </p:nvSpPr>
        <p:spPr bwMode="auto">
          <a:xfrm>
            <a:off x="7332663" y="1052513"/>
            <a:ext cx="1403350" cy="336550"/>
          </a:xfrm>
          <a:prstGeom prst="rect">
            <a:avLst/>
          </a:prstGeom>
          <a:noFill/>
          <a:ln w="9525">
            <a:noFill/>
            <a:miter lim="800000"/>
            <a:headEnd/>
            <a:tailEnd/>
          </a:ln>
        </p:spPr>
        <p:txBody>
          <a:bodyPr wrap="none">
            <a:spAutoFit/>
          </a:bodyPr>
          <a:lstStyle/>
          <a:p>
            <a:pPr>
              <a:spcBef>
                <a:spcPct val="0"/>
              </a:spcBef>
            </a:pPr>
            <a:r>
              <a:rPr lang="zh-TW" altLang="en-US" sz="1600">
                <a:solidFill>
                  <a:srgbClr val="002060"/>
                </a:solidFill>
                <a:latin typeface="Arial" charset="0"/>
              </a:rPr>
              <a:t>參考執行時程</a:t>
            </a:r>
          </a:p>
        </p:txBody>
      </p:sp>
      <p:sp>
        <p:nvSpPr>
          <p:cNvPr id="54" name="五邊形 53"/>
          <p:cNvSpPr/>
          <p:nvPr/>
        </p:nvSpPr>
        <p:spPr bwMode="auto">
          <a:xfrm>
            <a:off x="4500563" y="2471738"/>
            <a:ext cx="3311525" cy="647700"/>
          </a:xfrm>
          <a:prstGeom prst="homePlate">
            <a:avLst/>
          </a:prstGeom>
          <a:solidFill>
            <a:srgbClr val="E7F3F4"/>
          </a:solidFill>
          <a:ln w="9525" cap="flat" cmpd="sng" algn="ctr">
            <a:solidFill>
              <a:schemeClr val="tx1"/>
            </a:solidFill>
            <a:prstDash val="solid"/>
            <a:round/>
            <a:headEnd type="none" w="med" len="med"/>
            <a:tailEnd type="none" w="med" len="med"/>
          </a:ln>
          <a:effectLst/>
        </p:spPr>
        <p:txBody>
          <a:bodyPr/>
          <a:lstStyle/>
          <a:p>
            <a:pPr>
              <a:spcBef>
                <a:spcPct val="0"/>
              </a:spcBef>
              <a:defRPr/>
            </a:pPr>
            <a:r>
              <a:rPr lang="en-US" altLang="zh-TW" sz="1600" dirty="0">
                <a:latin typeface="+mj-lt"/>
              </a:rPr>
              <a:t>ISMS</a:t>
            </a:r>
            <a:r>
              <a:rPr lang="zh-TW" altLang="en-US" sz="1600" dirty="0">
                <a:latin typeface="Arial" charset="0"/>
              </a:rPr>
              <a:t>制度強化</a:t>
            </a:r>
          </a:p>
        </p:txBody>
      </p:sp>
      <p:sp>
        <p:nvSpPr>
          <p:cNvPr id="1454131" name="五邊形 54"/>
          <p:cNvSpPr>
            <a:spLocks noChangeArrowheads="1"/>
          </p:cNvSpPr>
          <p:nvPr/>
        </p:nvSpPr>
        <p:spPr bwMode="auto">
          <a:xfrm>
            <a:off x="4500563" y="3911600"/>
            <a:ext cx="2951162" cy="647700"/>
          </a:xfrm>
          <a:prstGeom prst="homePlate">
            <a:avLst>
              <a:gd name="adj" fmla="val 50015"/>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個資管理流程面作業程序建立</a:t>
            </a:r>
          </a:p>
        </p:txBody>
      </p:sp>
      <p:sp>
        <p:nvSpPr>
          <p:cNvPr id="1454132" name="五邊形 55"/>
          <p:cNvSpPr>
            <a:spLocks noChangeArrowheads="1"/>
          </p:cNvSpPr>
          <p:nvPr/>
        </p:nvSpPr>
        <p:spPr bwMode="auto">
          <a:xfrm>
            <a:off x="5435600" y="3192463"/>
            <a:ext cx="3313113" cy="647700"/>
          </a:xfrm>
          <a:prstGeom prst="homePlate">
            <a:avLst>
              <a:gd name="adj" fmla="val 50039"/>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個資防護技術面安全措施建立</a:t>
            </a:r>
          </a:p>
        </p:txBody>
      </p:sp>
      <p:sp>
        <p:nvSpPr>
          <p:cNvPr id="57" name="五邊形 56"/>
          <p:cNvSpPr/>
          <p:nvPr/>
        </p:nvSpPr>
        <p:spPr bwMode="auto">
          <a:xfrm>
            <a:off x="5435600" y="4632325"/>
            <a:ext cx="3313113" cy="647700"/>
          </a:xfrm>
          <a:prstGeom prst="homePlate">
            <a:avLst/>
          </a:prstGeom>
          <a:solidFill>
            <a:schemeClr val="accent5"/>
          </a:solidFill>
          <a:ln w="9525" cap="flat" cmpd="sng" algn="ctr">
            <a:solidFill>
              <a:schemeClr val="tx1"/>
            </a:solidFill>
            <a:prstDash val="solid"/>
            <a:round/>
            <a:headEnd type="none" w="med" len="med"/>
            <a:tailEnd type="none" w="med" len="med"/>
          </a:ln>
          <a:effectLst/>
        </p:spPr>
        <p:txBody>
          <a:bodyPr/>
          <a:lstStyle/>
          <a:p>
            <a:pPr>
              <a:spcBef>
                <a:spcPct val="0"/>
              </a:spcBef>
              <a:defRPr/>
            </a:pPr>
            <a:r>
              <a:rPr lang="zh-TW" altLang="en-US" sz="1600" dirty="0">
                <a:latin typeface="Arial" pitchFamily="34" charset="0"/>
              </a:rPr>
              <a:t>委外合約與作業程序調整或更新</a:t>
            </a:r>
            <a:endParaRPr lang="zh-TW" altLang="en-US" sz="1600" dirty="0">
              <a:latin typeface="Arial" charset="0"/>
            </a:endParaRPr>
          </a:p>
        </p:txBody>
      </p:sp>
      <p:sp>
        <p:nvSpPr>
          <p:cNvPr id="1454134" name="五邊形 57"/>
          <p:cNvSpPr>
            <a:spLocks noChangeArrowheads="1"/>
          </p:cNvSpPr>
          <p:nvPr/>
        </p:nvSpPr>
        <p:spPr bwMode="auto">
          <a:xfrm>
            <a:off x="5435600" y="5351463"/>
            <a:ext cx="3313113" cy="649287"/>
          </a:xfrm>
          <a:prstGeom prst="homePlate">
            <a:avLst>
              <a:gd name="adj" fmla="val 49917"/>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個資管理紀錄保存與稽核機制建立</a:t>
            </a:r>
          </a:p>
        </p:txBody>
      </p:sp>
      <p:sp>
        <p:nvSpPr>
          <p:cNvPr id="1454135" name="文字方塊 58"/>
          <p:cNvSpPr txBox="1">
            <a:spLocks noChangeArrowheads="1"/>
          </p:cNvSpPr>
          <p:nvPr/>
        </p:nvSpPr>
        <p:spPr bwMode="auto">
          <a:xfrm>
            <a:off x="395288" y="5589588"/>
            <a:ext cx="996950" cy="336550"/>
          </a:xfrm>
          <a:prstGeom prst="rect">
            <a:avLst/>
          </a:prstGeom>
          <a:noFill/>
          <a:ln w="9525">
            <a:noFill/>
            <a:miter lim="800000"/>
            <a:headEnd/>
            <a:tailEnd/>
          </a:ln>
        </p:spPr>
        <p:txBody>
          <a:bodyPr wrap="none">
            <a:spAutoFit/>
          </a:bodyPr>
          <a:lstStyle/>
          <a:p>
            <a:pPr>
              <a:spcBef>
                <a:spcPct val="0"/>
              </a:spcBef>
            </a:pPr>
            <a:r>
              <a:rPr lang="zh-TW" altLang="en-US" sz="1600">
                <a:solidFill>
                  <a:srgbClr val="002060"/>
                </a:solidFill>
                <a:latin typeface="Arial" charset="0"/>
              </a:rPr>
              <a:t>圖例說明</a:t>
            </a:r>
          </a:p>
        </p:txBody>
      </p:sp>
      <p:sp>
        <p:nvSpPr>
          <p:cNvPr id="1454136" name="五邊形 59"/>
          <p:cNvSpPr>
            <a:spLocks noChangeArrowheads="1"/>
          </p:cNvSpPr>
          <p:nvPr/>
        </p:nvSpPr>
        <p:spPr bwMode="auto">
          <a:xfrm>
            <a:off x="7524750" y="1751013"/>
            <a:ext cx="1295400" cy="649287"/>
          </a:xfrm>
          <a:prstGeom prst="homePlate">
            <a:avLst>
              <a:gd name="adj" fmla="val 49878"/>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個資管理流程訓練</a:t>
            </a:r>
          </a:p>
        </p:txBody>
      </p:sp>
      <p:sp>
        <p:nvSpPr>
          <p:cNvPr id="61" name="五邊形 60"/>
          <p:cNvSpPr/>
          <p:nvPr/>
        </p:nvSpPr>
        <p:spPr bwMode="auto">
          <a:xfrm>
            <a:off x="3492500" y="4632325"/>
            <a:ext cx="1943100" cy="647700"/>
          </a:xfrm>
          <a:prstGeom prst="homePlate">
            <a:avLst/>
          </a:prstGeom>
          <a:solidFill>
            <a:schemeClr val="accent5"/>
          </a:solidFill>
          <a:ln w="9525" cap="flat" cmpd="sng" algn="ctr">
            <a:solidFill>
              <a:schemeClr val="tx1"/>
            </a:solidFill>
            <a:prstDash val="solid"/>
            <a:round/>
            <a:headEnd type="none" w="med" len="med"/>
            <a:tailEnd type="none" w="med" len="med"/>
          </a:ln>
          <a:effectLst/>
        </p:spPr>
        <p:txBody>
          <a:bodyPr/>
          <a:lstStyle/>
          <a:p>
            <a:pPr>
              <a:spcBef>
                <a:spcPct val="0"/>
              </a:spcBef>
              <a:defRPr/>
            </a:pPr>
            <a:r>
              <a:rPr lang="zh-TW" altLang="en-US" sz="1600" dirty="0">
                <a:latin typeface="Arial" charset="0"/>
              </a:rPr>
              <a:t>個資委外作業與合約審視</a:t>
            </a:r>
          </a:p>
        </p:txBody>
      </p:sp>
      <p:sp>
        <p:nvSpPr>
          <p:cNvPr id="1454138" name="五邊形 61"/>
          <p:cNvSpPr>
            <a:spLocks noChangeArrowheads="1"/>
          </p:cNvSpPr>
          <p:nvPr/>
        </p:nvSpPr>
        <p:spPr bwMode="auto">
          <a:xfrm>
            <a:off x="7451725" y="3911600"/>
            <a:ext cx="1296988" cy="647700"/>
          </a:xfrm>
          <a:prstGeom prst="homePlate">
            <a:avLst>
              <a:gd name="adj" fmla="val 50061"/>
            </a:avLst>
          </a:prstGeom>
          <a:solidFill>
            <a:schemeClr val="accent1"/>
          </a:solidFill>
          <a:ln w="9525" algn="ctr">
            <a:solidFill>
              <a:schemeClr val="tx1"/>
            </a:solidFill>
            <a:round/>
            <a:headEnd/>
            <a:tailEnd/>
          </a:ln>
        </p:spPr>
        <p:txBody>
          <a:bodyPr/>
          <a:lstStyle/>
          <a:p>
            <a:pPr>
              <a:spcBef>
                <a:spcPct val="0"/>
              </a:spcBef>
            </a:pPr>
            <a:r>
              <a:rPr lang="zh-TW" altLang="en-US" sz="1600">
                <a:latin typeface="Arial" charset="0"/>
              </a:rPr>
              <a:t>公告個資檔案內容</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C51D3D1B-CCEC-464E-B55C-342F98825903}" type="slidenum">
              <a:rPr lang="en-US" altLang="zh-TW"/>
              <a:pPr/>
              <a:t>93</a:t>
            </a:fld>
            <a:endParaRPr lang="en-US" altLang="zh-TW"/>
          </a:p>
        </p:txBody>
      </p:sp>
      <p:sp>
        <p:nvSpPr>
          <p:cNvPr id="1373186" name="Rectangle 2"/>
          <p:cNvSpPr>
            <a:spLocks noChangeArrowheads="1"/>
          </p:cNvSpPr>
          <p:nvPr/>
        </p:nvSpPr>
        <p:spPr bwMode="auto">
          <a:xfrm>
            <a:off x="684213" y="260350"/>
            <a:ext cx="7772400" cy="671513"/>
          </a:xfrm>
          <a:prstGeom prst="rect">
            <a:avLst/>
          </a:prstGeom>
          <a:noFill/>
          <a:ln w="9525">
            <a:noFill/>
            <a:miter lim="800000"/>
            <a:headEnd/>
            <a:tailEnd/>
          </a:ln>
          <a:effectLst/>
        </p:spPr>
        <p:txBody>
          <a:bodyPr/>
          <a:lstStyle/>
          <a:p>
            <a:pPr algn="ctr">
              <a:spcBef>
                <a:spcPct val="0"/>
              </a:spcBef>
            </a:pPr>
            <a:r>
              <a:rPr lang="zh-TW" altLang="en-US" sz="4000" b="1">
                <a:solidFill>
                  <a:schemeClr val="accent2"/>
                </a:solidFill>
                <a:effectLst>
                  <a:outerShdw blurRad="38100" dist="38100" dir="2700000" algn="tl">
                    <a:srgbClr val="C0C0C0"/>
                  </a:outerShdw>
                </a:effectLst>
              </a:rPr>
              <a:t>個資安全、人人有責</a:t>
            </a:r>
          </a:p>
        </p:txBody>
      </p:sp>
      <p:sp>
        <p:nvSpPr>
          <p:cNvPr id="1373187" name="Rectangle 3"/>
          <p:cNvSpPr>
            <a:spLocks noChangeArrowheads="1"/>
          </p:cNvSpPr>
          <p:nvPr/>
        </p:nvSpPr>
        <p:spPr bwMode="auto">
          <a:xfrm>
            <a:off x="611188" y="1341438"/>
            <a:ext cx="8077200" cy="4906962"/>
          </a:xfrm>
          <a:prstGeom prst="rect">
            <a:avLst/>
          </a:prstGeom>
          <a:noFill/>
          <a:ln w="9525">
            <a:noFill/>
            <a:miter lim="800000"/>
            <a:headEnd/>
            <a:tailEnd/>
          </a:ln>
          <a:effectLst/>
        </p:spPr>
        <p:txBody>
          <a:bodyPr lIns="0" tIns="0" rIns="0" bIns="0"/>
          <a:lstStyle/>
          <a:p>
            <a:pPr marL="533400" indent="-533400">
              <a:lnSpc>
                <a:spcPct val="130000"/>
              </a:lnSpc>
              <a:spcBef>
                <a:spcPct val="20000"/>
              </a:spcBef>
              <a:buClr>
                <a:srgbClr val="FF3300"/>
              </a:buClr>
              <a:buFont typeface="Wingdings" pitchFamily="2" charset="2"/>
              <a:buChar char="Ø"/>
            </a:pPr>
            <a:r>
              <a:rPr lang="zh-TW" altLang="en-US" sz="2800" b="1">
                <a:solidFill>
                  <a:schemeClr val="accent2"/>
                </a:solidFill>
              </a:rPr>
              <a:t>資訊單位：建構安全的系統與環境</a:t>
            </a:r>
          </a:p>
          <a:p>
            <a:pPr marL="533400" indent="-533400">
              <a:lnSpc>
                <a:spcPct val="130000"/>
              </a:lnSpc>
              <a:spcBef>
                <a:spcPct val="20000"/>
              </a:spcBef>
              <a:buClr>
                <a:srgbClr val="FF3300"/>
              </a:buClr>
              <a:buFont typeface="Wingdings" pitchFamily="2" charset="2"/>
              <a:buChar char="Ø"/>
            </a:pPr>
            <a:r>
              <a:rPr lang="zh-TW" altLang="en-US" sz="2800" b="1">
                <a:solidFill>
                  <a:schemeClr val="accent2"/>
                </a:solidFill>
              </a:rPr>
              <a:t>業務單位：遵守安全規定使用系統與資料</a:t>
            </a:r>
          </a:p>
          <a:p>
            <a:pPr marL="533400" indent="-533400">
              <a:lnSpc>
                <a:spcPct val="130000"/>
              </a:lnSpc>
              <a:spcBef>
                <a:spcPct val="20000"/>
              </a:spcBef>
              <a:buClr>
                <a:srgbClr val="FF3300"/>
              </a:buClr>
              <a:buFont typeface="Wingdings" pitchFamily="2" charset="2"/>
              <a:buChar char="Ø"/>
            </a:pPr>
            <a:r>
              <a:rPr lang="zh-TW" altLang="en-US" sz="2800" b="1">
                <a:solidFill>
                  <a:schemeClr val="accent2"/>
                </a:solidFill>
              </a:rPr>
              <a:t>政風單位</a:t>
            </a:r>
            <a:r>
              <a:rPr lang="en-US" altLang="zh-TW" sz="2800" b="1">
                <a:solidFill>
                  <a:schemeClr val="accent2"/>
                </a:solidFill>
              </a:rPr>
              <a:t>(</a:t>
            </a:r>
            <a:r>
              <a:rPr lang="zh-TW" altLang="en-US" sz="2800" b="1">
                <a:solidFill>
                  <a:schemeClr val="accent2"/>
                </a:solidFill>
              </a:rPr>
              <a:t>稽核單位</a:t>
            </a:r>
            <a:r>
              <a:rPr lang="en-US" altLang="zh-TW" sz="2800" b="1">
                <a:solidFill>
                  <a:schemeClr val="accent2"/>
                </a:solidFill>
              </a:rPr>
              <a:t>)</a:t>
            </a:r>
            <a:r>
              <a:rPr lang="zh-TW" altLang="en-US" sz="2800" b="1">
                <a:solidFill>
                  <a:schemeClr val="accent2"/>
                </a:solidFill>
              </a:rPr>
              <a:t>：依據規定稽核是否落實執行個資保護</a:t>
            </a:r>
          </a:p>
          <a:p>
            <a:pPr marL="533400" indent="-533400">
              <a:lnSpc>
                <a:spcPct val="130000"/>
              </a:lnSpc>
              <a:spcBef>
                <a:spcPct val="20000"/>
              </a:spcBef>
              <a:buClr>
                <a:srgbClr val="FF3300"/>
              </a:buClr>
              <a:buFont typeface="Wingdings" pitchFamily="2" charset="2"/>
              <a:buChar char="Ø"/>
            </a:pPr>
            <a:r>
              <a:rPr lang="zh-TW" altLang="en-US" sz="2800" b="1">
                <a:solidFill>
                  <a:schemeClr val="accent2"/>
                </a:solidFill>
              </a:rPr>
              <a:t>人事單位：協助個資保護推動組織與人力建置</a:t>
            </a:r>
          </a:p>
          <a:p>
            <a:pPr marL="533400" indent="-533400">
              <a:lnSpc>
                <a:spcPct val="130000"/>
              </a:lnSpc>
              <a:spcBef>
                <a:spcPct val="20000"/>
              </a:spcBef>
              <a:buClr>
                <a:srgbClr val="FF3300"/>
              </a:buClr>
              <a:buFont typeface="Wingdings" pitchFamily="2" charset="2"/>
              <a:buChar char="Ø"/>
            </a:pPr>
            <a:r>
              <a:rPr lang="zh-TW" altLang="en-US" sz="2800" b="1">
                <a:solidFill>
                  <a:schemeClr val="accent2"/>
                </a:solidFill>
              </a:rPr>
              <a:t>會計單位：協助個資保護預算籌編</a:t>
            </a:r>
          </a:p>
          <a:p>
            <a:pPr marL="533400" indent="-533400">
              <a:lnSpc>
                <a:spcPct val="130000"/>
              </a:lnSpc>
              <a:spcBef>
                <a:spcPct val="20000"/>
              </a:spcBef>
              <a:buClr>
                <a:srgbClr val="FF3300"/>
              </a:buClr>
              <a:buFont typeface="Wingdings" pitchFamily="2" charset="2"/>
              <a:buChar char="Ø"/>
            </a:pPr>
            <a:r>
              <a:rPr lang="zh-TW" altLang="en-US" sz="2800" b="1">
                <a:solidFill>
                  <a:schemeClr val="accent2"/>
                </a:solidFill>
              </a:rPr>
              <a:t>法規單位：檢討相關法規命令</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EF04D708-0E31-4369-8755-403600D9F13D}" type="slidenum">
              <a:rPr lang="en-US" altLang="zh-TW"/>
              <a:pPr/>
              <a:t>94</a:t>
            </a:fld>
            <a:endParaRPr lang="en-US" altLang="zh-TW"/>
          </a:p>
        </p:txBody>
      </p:sp>
      <p:sp>
        <p:nvSpPr>
          <p:cNvPr id="1375234" name="Rectangle 2"/>
          <p:cNvSpPr>
            <a:spLocks noGrp="1" noChangeArrowheads="1"/>
          </p:cNvSpPr>
          <p:nvPr>
            <p:ph type="title"/>
          </p:nvPr>
        </p:nvSpPr>
        <p:spPr>
          <a:xfrm>
            <a:off x="1258888" y="228600"/>
            <a:ext cx="6516687" cy="752475"/>
          </a:xfrm>
        </p:spPr>
        <p:txBody>
          <a:bodyPr/>
          <a:lstStyle/>
          <a:p>
            <a:r>
              <a:rPr lang="zh-TW" altLang="en-US" sz="4000"/>
              <a:t>參考網站</a:t>
            </a:r>
          </a:p>
        </p:txBody>
      </p:sp>
      <p:sp>
        <p:nvSpPr>
          <p:cNvPr id="1375235" name="Rectangle 3"/>
          <p:cNvSpPr>
            <a:spLocks noGrp="1" noChangeArrowheads="1"/>
          </p:cNvSpPr>
          <p:nvPr>
            <p:ph type="body" idx="1"/>
          </p:nvPr>
        </p:nvSpPr>
        <p:spPr>
          <a:xfrm>
            <a:off x="468313" y="1268413"/>
            <a:ext cx="8351837" cy="5041900"/>
          </a:xfrm>
          <a:noFill/>
          <a:ln/>
        </p:spPr>
        <p:txBody>
          <a:bodyPr/>
          <a:lstStyle/>
          <a:p>
            <a:pPr marL="261938" indent="-261938">
              <a:lnSpc>
                <a:spcPct val="90000"/>
              </a:lnSpc>
            </a:pPr>
            <a:r>
              <a:rPr lang="zh-TW" altLang="en-US" sz="2200"/>
              <a:t>法務部「個人資料保護」網頁</a:t>
            </a:r>
          </a:p>
          <a:p>
            <a:pPr marL="449263" lvl="1" indent="-7938">
              <a:lnSpc>
                <a:spcPct val="90000"/>
              </a:lnSpc>
              <a:buFont typeface="Wingdings" pitchFamily="2" charset="2"/>
              <a:buNone/>
            </a:pPr>
            <a:r>
              <a:rPr lang="en-US" altLang="zh-TW" sz="2000"/>
              <a:t>http://www.moj.gov.tw/lp.asp?ctNode=28156&amp;CtUnit=805&amp;BaseDSD=7&amp;mp=001</a:t>
            </a:r>
          </a:p>
          <a:p>
            <a:pPr marL="261938" indent="-261938">
              <a:lnSpc>
                <a:spcPct val="90000"/>
              </a:lnSpc>
            </a:pPr>
            <a:r>
              <a:rPr lang="zh-TW" altLang="en-US" sz="2200"/>
              <a:t>技術服務中心</a:t>
            </a:r>
          </a:p>
          <a:p>
            <a:pPr marL="449263" lvl="1" indent="-7938">
              <a:lnSpc>
                <a:spcPct val="90000"/>
              </a:lnSpc>
              <a:buFont typeface="Wingdings" pitchFamily="2" charset="2"/>
              <a:buNone/>
            </a:pPr>
            <a:r>
              <a:rPr lang="en-US" altLang="zh-TW" sz="2000"/>
              <a:t>http://www.icst.org.tw/</a:t>
            </a:r>
          </a:p>
          <a:p>
            <a:pPr marL="261938" indent="-261938">
              <a:lnSpc>
                <a:spcPct val="90000"/>
              </a:lnSpc>
            </a:pPr>
            <a:r>
              <a:rPr lang="zh-TW" altLang="en-US" sz="2200"/>
              <a:t>政府資安作業共通規範</a:t>
            </a:r>
          </a:p>
          <a:p>
            <a:pPr marL="449263" lvl="1" indent="-7938">
              <a:lnSpc>
                <a:spcPct val="90000"/>
              </a:lnSpc>
              <a:buFont typeface="Wingdings" pitchFamily="2" charset="2"/>
              <a:buNone/>
            </a:pPr>
            <a:r>
              <a:rPr lang="en-US" altLang="zh-TW" sz="2000">
                <a:solidFill>
                  <a:srgbClr val="0000CC"/>
                </a:solidFill>
              </a:rPr>
              <a:t>http:// www.icst.org.tw/ </a:t>
            </a:r>
            <a:r>
              <a:rPr lang="zh-TW" altLang="en-US" sz="2000"/>
              <a:t>點選「共通規範」</a:t>
            </a:r>
          </a:p>
          <a:p>
            <a:pPr marL="261938" indent="-261938">
              <a:lnSpc>
                <a:spcPct val="90000"/>
              </a:lnSpc>
            </a:pPr>
            <a:r>
              <a:rPr lang="zh-TW" altLang="en-US" sz="2200"/>
              <a:t>資安法律案例宣導彙編</a:t>
            </a:r>
          </a:p>
          <a:p>
            <a:pPr marL="449263" lvl="1" indent="-7938">
              <a:lnSpc>
                <a:spcPct val="90000"/>
              </a:lnSpc>
              <a:spcAft>
                <a:spcPct val="20000"/>
              </a:spcAft>
              <a:buFont typeface="Wingdings" pitchFamily="2" charset="2"/>
              <a:buNone/>
            </a:pPr>
            <a:r>
              <a:rPr lang="en-US" altLang="zh-TW" sz="2000"/>
              <a:t>http://www.icst.org.tw/</a:t>
            </a:r>
            <a:r>
              <a:rPr lang="en-US" altLang="zh-TW" sz="2000">
                <a:hlinkClick r:id="rId2"/>
              </a:rPr>
              <a:t>/</a:t>
            </a:r>
            <a:r>
              <a:rPr lang="zh-TW" altLang="en-US" sz="2000"/>
              <a:t>點選「技術文獻」</a:t>
            </a:r>
            <a:r>
              <a:rPr lang="en-US" altLang="zh-TW" sz="2000"/>
              <a:t>(</a:t>
            </a:r>
            <a:r>
              <a:rPr lang="zh-TW" altLang="en-US" sz="2000"/>
              <a:t>再點選「法律彙編」</a:t>
            </a:r>
            <a:r>
              <a:rPr lang="en-US" altLang="zh-TW" sz="2000"/>
              <a:t>)</a:t>
            </a:r>
            <a:endParaRPr lang="en-US" altLang="zh-TW" sz="2000">
              <a:solidFill>
                <a:srgbClr val="0000CC"/>
              </a:solidFill>
            </a:endParaRPr>
          </a:p>
          <a:p>
            <a:pPr marL="261938" indent="-261938">
              <a:lnSpc>
                <a:spcPct val="90000"/>
              </a:lnSpc>
            </a:pPr>
            <a:r>
              <a:rPr lang="en-US" altLang="zh-TW" sz="2200"/>
              <a:t>e</a:t>
            </a:r>
            <a:r>
              <a:rPr lang="zh-TW" altLang="en-US" sz="2200"/>
              <a:t>等公務員</a:t>
            </a:r>
          </a:p>
          <a:p>
            <a:pPr marL="449263" lvl="1" indent="-7938">
              <a:lnSpc>
                <a:spcPct val="90000"/>
              </a:lnSpc>
              <a:spcAft>
                <a:spcPct val="20000"/>
              </a:spcAft>
              <a:buFont typeface="Wingdings" pitchFamily="2" charset="2"/>
              <a:buNone/>
            </a:pPr>
            <a:r>
              <a:rPr lang="zh-TW" altLang="en-US" sz="1800" i="1"/>
              <a:t>	</a:t>
            </a:r>
            <a:r>
              <a:rPr lang="en-US" altLang="zh-TW" sz="2000"/>
              <a:t>http://elearning.nat.gov.tw/ehrd2005/</a:t>
            </a:r>
          </a:p>
          <a:p>
            <a:pPr marL="261938" indent="-261938">
              <a:lnSpc>
                <a:spcPct val="90000"/>
              </a:lnSpc>
              <a:spcAft>
                <a:spcPct val="20000"/>
              </a:spcAft>
            </a:pPr>
            <a:r>
              <a:rPr lang="zh-TW" altLang="en-US" sz="2200"/>
              <a:t>全民資安推動網</a:t>
            </a:r>
          </a:p>
          <a:p>
            <a:pPr marL="449263" lvl="1" indent="-7938">
              <a:lnSpc>
                <a:spcPct val="90000"/>
              </a:lnSpc>
              <a:spcAft>
                <a:spcPct val="20000"/>
              </a:spcAft>
              <a:buFont typeface="Wingdings" pitchFamily="2" charset="2"/>
              <a:buNone/>
            </a:pPr>
            <a:r>
              <a:rPr lang="en-US" altLang="zh-TW" sz="2000"/>
              <a:t>http://cybersecurity.tw/</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p:txBody>
          <a:bodyPr/>
          <a:lstStyle/>
          <a:p>
            <a:fld id="{6660F848-43A6-46D8-8813-7E388959AB78}" type="slidenum">
              <a:rPr lang="en-US" altLang="zh-TW"/>
              <a:pPr/>
              <a:t>95</a:t>
            </a:fld>
            <a:endParaRPr lang="en-US" altLang="zh-TW"/>
          </a:p>
        </p:txBody>
      </p:sp>
      <p:sp>
        <p:nvSpPr>
          <p:cNvPr id="1376258" name="Rectangle 2"/>
          <p:cNvSpPr>
            <a:spLocks noGrp="1" noChangeArrowheads="1"/>
          </p:cNvSpPr>
          <p:nvPr>
            <p:ph type="subTitle" idx="1"/>
          </p:nvPr>
        </p:nvSpPr>
        <p:spPr>
          <a:xfrm>
            <a:off x="1371600" y="2514600"/>
            <a:ext cx="6400800" cy="1752600"/>
          </a:xfrm>
          <a:noFill/>
          <a:ln/>
        </p:spPr>
        <p:txBody>
          <a:bodyPr/>
          <a:lstStyle/>
          <a:p>
            <a:r>
              <a:rPr lang="zh-TW" altLang="en-US" sz="4800">
                <a:effectLst>
                  <a:outerShdw blurRad="38100" dist="38100" dir="2700000" algn="tl">
                    <a:srgbClr val="C0C0C0"/>
                  </a:outerShdw>
                </a:effectLst>
              </a:rPr>
              <a:t>報 告 完 畢</a:t>
            </a:r>
          </a:p>
          <a:p>
            <a:r>
              <a:rPr lang="zh-TW" altLang="en-US" sz="4800">
                <a:effectLst>
                  <a:outerShdw blurRad="38100" dist="38100" dir="2700000" algn="tl">
                    <a:srgbClr val="C0C0C0"/>
                  </a:outerShdw>
                </a:effectLst>
              </a:rPr>
              <a:t>敬 請 指 正</a:t>
            </a:r>
          </a:p>
          <a:p>
            <a:endParaRPr lang="en-US" altLang="zh-TW" sz="48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10.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ags/tag9.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RDEC母片">
  <a:themeElements>
    <a:clrScheme name="RDEC母片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DEC母片">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RDEC母片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DEC母片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DEC母片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DEC母片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DEC母片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DEC母片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DEC母片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RDEC</Template>
  <TotalTime>6185</TotalTime>
  <Words>12047</Words>
  <Application>Microsoft Office PowerPoint</Application>
  <PresentationFormat>如螢幕大小 (4:3)</PresentationFormat>
  <Paragraphs>1561</Paragraphs>
  <Slides>95</Slides>
  <Notes>32</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95</vt:i4>
      </vt:variant>
    </vt:vector>
  </HeadingPairs>
  <TitlesOfParts>
    <vt:vector size="109" baseType="lpstr">
      <vt:lpstr>Times New Roman</vt:lpstr>
      <vt:lpstr>新細明體</vt:lpstr>
      <vt:lpstr>標楷體</vt:lpstr>
      <vt:lpstr>Wingdings</vt:lpstr>
      <vt:lpstr>Arial</vt:lpstr>
      <vt:lpstr>Rockwell Extra Bold</vt:lpstr>
      <vt:lpstr>Futura Bk</vt:lpstr>
      <vt:lpstr>Times</vt:lpstr>
      <vt:lpstr>Tahoma</vt:lpstr>
      <vt:lpstr>Wingdings 2</vt:lpstr>
      <vt:lpstr>華康中黑體(P)</vt:lpstr>
      <vt:lpstr>Corbel</vt:lpstr>
      <vt:lpstr>Webdings</vt:lpstr>
      <vt:lpstr>RDEC母片</vt:lpstr>
      <vt:lpstr>個人資料保護法之衝擊與因應</vt:lpstr>
      <vt:lpstr>投影片 2</vt:lpstr>
      <vt:lpstr>面臨的資安威脅種類</vt:lpstr>
      <vt:lpstr> P2P分享軟體風險</vt:lpstr>
      <vt:lpstr>無線網路風險</vt:lpstr>
      <vt:lpstr>殭屍網路攻擊</vt:lpstr>
      <vt:lpstr>國際資通安全威脅趨勢 </vt:lpstr>
      <vt:lpstr>投影片 8</vt:lpstr>
      <vt:lpstr>政府資通安全相關問題</vt:lpstr>
      <vt:lpstr>政府機關資料外洩主要管道</vt:lpstr>
      <vt:lpstr>駭客入侵政府機關之趨勢分析</vt:lpstr>
      <vt:lpstr>Sony遇駭 7,700萬個資不保</vt:lpstr>
      <vt:lpstr>投影片 13</vt:lpstr>
      <vt:lpstr>南韓3,500萬網路用戶遭駭客入侵</vt:lpstr>
      <vt:lpstr>駭客入侵 Zappos外洩2,400萬筆個資</vt:lpstr>
      <vt:lpstr>LinkedIn被駭 650萬筆會員密碼外洩</vt:lpstr>
      <vt:lpstr>美大學遭駭客入侵 30萬筆師生資料外洩</vt:lpstr>
      <vt:lpstr>花旗也遇駭 20萬個資外洩</vt:lpstr>
      <vt:lpstr>台新近2萬筆個資流竄黑市 研判2008年外洩事件造成</vt:lpstr>
      <vt:lpstr>玉山銀1.6萬筆個資外洩 重罰400萬 </vt:lpstr>
      <vt:lpstr>美國伯靈頓市府系統遭駭 市民與員工個資外洩</vt:lpstr>
      <vt:lpstr>二手硬碟藏個資！ 落實銷毀程序以免外洩資料</vt:lpstr>
      <vt:lpstr>玩「臉書」遊戲 個資會外洩 </vt:lpstr>
      <vt:lpstr>九成九Android裝置 用戶個資恐外洩</vt:lpstr>
      <vt:lpstr>Wi-Fi假熱點 駭客竊旅客個資 </vt:lpstr>
      <vt:lpstr>你的個人資料安全嗎？</vt:lpstr>
      <vt:lpstr>個人資料使用在哪裡？</vt:lpstr>
      <vt:lpstr>如何取得我的個人隱私資料？</vt:lpstr>
      <vt:lpstr>個人資料保護法</vt:lpstr>
      <vt:lpstr>個人資料保護法修法歷程</vt:lpstr>
      <vt:lpstr>個人資料保護法主要挑戰(1/2)</vt:lpstr>
      <vt:lpstr>個人資料保護法主要挑戰(2/2)</vt:lpstr>
      <vt:lpstr>投影片 33</vt:lpstr>
      <vt:lpstr>個人資料範圍</vt:lpstr>
      <vt:lpstr>特種個人資料</vt:lpstr>
      <vt:lpstr>個資法之適用範圍</vt:lpstr>
      <vt:lpstr>個資法之規範範圍</vt:lpstr>
      <vt:lpstr>違反個資法之罰則</vt:lpstr>
      <vt:lpstr>個人資料保護法修正重點(1/5)</vt:lpstr>
      <vt:lpstr>個人資料保護法修正重點(2/5)</vt:lpstr>
      <vt:lpstr>個人資料保護法修正重點(3/5)</vt:lpstr>
      <vt:lpstr>個人資料保護法修正重點(4/5)</vt:lpstr>
      <vt:lpstr>個人資料保護法修正重點(5/5)</vt:lpstr>
      <vt:lpstr>個資法施行細則修正重點(1/5)</vt:lpstr>
      <vt:lpstr>個資法施行細則修正重點(2/5)</vt:lpstr>
      <vt:lpstr>個資法施行細則修正重點(3/5)</vt:lpstr>
      <vt:lpstr>個資法施行細則修正重點(4/5)</vt:lpstr>
      <vt:lpstr>個資法施行細則修正重點(5/5)</vt:lpstr>
      <vt:lpstr>個人資料保護法預定修正條文</vt:lpstr>
      <vt:lpstr>個人資料保護法暫緩施行條文</vt:lpstr>
      <vt:lpstr>個人資料保護法之因應措施</vt:lpstr>
      <vt:lpstr>投影片 52</vt:lpstr>
      <vt:lpstr>個人資料之項目彙整表範本 </vt:lpstr>
      <vt:lpstr>建置公務機關個人資料保護管理機制</vt:lpstr>
      <vt:lpstr>公務機關個資保護執行程序</vt:lpstr>
      <vt:lpstr>建置個資保護制度體系</vt:lpstr>
      <vt:lpstr>個人資料保護相關問題</vt:lpstr>
      <vt:lpstr>投影片 58</vt:lpstr>
      <vt:lpstr>個人資料保護整體發展架構</vt:lpstr>
      <vt:lpstr>個資保護流程</vt:lpstr>
      <vt:lpstr>個資保護管理建置流程(1/2) </vt:lpstr>
      <vt:lpstr>個資保護管理建置流程(2/2)</vt:lpstr>
      <vt:lpstr>規劃階段-活動與任務(1/2)</vt:lpstr>
      <vt:lpstr>規劃階段-活動與任務(2/2)</vt:lpstr>
      <vt:lpstr>規劃階段-相關產出(1/7)</vt:lpstr>
      <vt:lpstr>規劃階段-相關產出(2/7)</vt:lpstr>
      <vt:lpstr>規劃階段-相關產出(3/7)</vt:lpstr>
      <vt:lpstr>規劃階段-相關產出(4/7)</vt:lpstr>
      <vt:lpstr>規劃階段-相關產出(5/7)</vt:lpstr>
      <vt:lpstr>規劃階段-相關產出(6/7)</vt:lpstr>
      <vt:lpstr>規劃階段-相關產出(7/7)</vt:lpstr>
      <vt:lpstr>個資管理防護技術架構</vt:lpstr>
      <vt:lpstr>投影片 73</vt:lpstr>
      <vt:lpstr>投影片 74</vt:lpstr>
      <vt:lpstr>投影片 75</vt:lpstr>
      <vt:lpstr>投影片 76</vt:lpstr>
      <vt:lpstr>投影片 77</vt:lpstr>
      <vt:lpstr>執行階段-活動與任務</vt:lpstr>
      <vt:lpstr>執行階段-相關產出(1/8)</vt:lpstr>
      <vt:lpstr>投影片 80</vt:lpstr>
      <vt:lpstr>投影片 81</vt:lpstr>
      <vt:lpstr>投影片 82</vt:lpstr>
      <vt:lpstr>投影片 83</vt:lpstr>
      <vt:lpstr>執行階段-相關產出(6/8)</vt:lpstr>
      <vt:lpstr>執行階段-個資委外作業管理(7/8)</vt:lpstr>
      <vt:lpstr>執行階段-個資管理認知與教育訓練計畫(8/8) </vt:lpstr>
      <vt:lpstr>檢查階段-活動與任務</vt:lpstr>
      <vt:lpstr>檢查階段-相關產出</vt:lpstr>
      <vt:lpstr>行動階段-活動與任務</vt:lpstr>
      <vt:lpstr>行動階段-相關產出</vt:lpstr>
      <vt:lpstr>個資法規定之安全維護措施與參考指引 對照表</vt:lpstr>
      <vt:lpstr>個資保護建議步驟</vt:lpstr>
      <vt:lpstr>投影片 93</vt:lpstr>
      <vt:lpstr>參考網站</vt:lpstr>
      <vt:lpstr>投影片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政府資安人力及資安政策 現況探討</dc:title>
  <dc:creator>user</dc:creator>
  <cp:lastModifiedBy>Tung</cp:lastModifiedBy>
  <cp:revision>459</cp:revision>
  <cp:lastPrinted>2004-11-16T06:08:34Z</cp:lastPrinted>
  <dcterms:created xsi:type="dcterms:W3CDTF">2004-11-06T15:29:49Z</dcterms:created>
  <dcterms:modified xsi:type="dcterms:W3CDTF">2013-05-29T03:10:39Z</dcterms:modified>
</cp:coreProperties>
</file>